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73" r:id="rId4"/>
    <p:sldId id="265" r:id="rId5"/>
    <p:sldId id="263" r:id="rId6"/>
    <p:sldId id="257" r:id="rId7"/>
    <p:sldId id="264" r:id="rId8"/>
    <p:sldId id="258" r:id="rId9"/>
    <p:sldId id="267" r:id="rId10"/>
    <p:sldId id="269" r:id="rId11"/>
    <p:sldId id="259" r:id="rId12"/>
    <p:sldId id="272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E854A3-B29F-48CA-89FB-831D3708F77F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AAC713-604D-4D25-ADD1-C4D0E1FCFE8D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Evergreen Elementary School	</a:t>
          </a:r>
          <a:endParaRPr lang="en-US" sz="2000" dirty="0"/>
        </a:p>
      </dgm:t>
    </dgm:pt>
    <dgm:pt modelId="{EAB1837B-E1F6-40A1-8DF7-02CEFB98B745}" type="parTrans" cxnId="{79C3592B-5843-4D2C-B9EE-FD3E91D8A5AF}">
      <dgm:prSet/>
      <dgm:spPr/>
      <dgm:t>
        <a:bodyPr/>
        <a:lstStyle/>
        <a:p>
          <a:endParaRPr lang="en-US"/>
        </a:p>
      </dgm:t>
    </dgm:pt>
    <dgm:pt modelId="{DDC52936-60F6-43B3-8914-52F8AEA43C65}" type="sibTrans" cxnId="{79C3592B-5843-4D2C-B9EE-FD3E91D8A5AF}">
      <dgm:prSet/>
      <dgm:spPr/>
      <dgm:t>
        <a:bodyPr/>
        <a:lstStyle/>
        <a:p>
          <a:endParaRPr lang="en-US"/>
        </a:p>
      </dgm:t>
    </dgm:pt>
    <dgm:pt modelId="{11576655-CF3B-4E88-A0F4-A0AB1C557F61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/>
            <a:t>32 Students</a:t>
          </a:r>
          <a:endParaRPr lang="en-US" sz="2400" dirty="0"/>
        </a:p>
      </dgm:t>
    </dgm:pt>
    <dgm:pt modelId="{7FC24DB6-AF37-40DC-BFE3-ABEFCF2C1852}" type="parTrans" cxnId="{C45F8741-BCDA-4395-80F9-5E4A865F01F8}">
      <dgm:prSet/>
      <dgm:spPr/>
      <dgm:t>
        <a:bodyPr/>
        <a:lstStyle/>
        <a:p>
          <a:endParaRPr lang="en-US"/>
        </a:p>
      </dgm:t>
    </dgm:pt>
    <dgm:pt modelId="{6C46E51E-0B74-46AB-ACAE-263BDA5EC51D}" type="sibTrans" cxnId="{C45F8741-BCDA-4395-80F9-5E4A865F01F8}">
      <dgm:prSet/>
      <dgm:spPr/>
      <dgm:t>
        <a:bodyPr/>
        <a:lstStyle/>
        <a:p>
          <a:endParaRPr lang="en-US"/>
        </a:p>
      </dgm:t>
    </dgm:pt>
    <dgm:pt modelId="{4B840F10-1645-47F3-9027-70DFE3296F8A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Hatley Elementary School</a:t>
          </a:r>
          <a:endParaRPr lang="en-US" sz="2000" dirty="0"/>
        </a:p>
      </dgm:t>
    </dgm:pt>
    <dgm:pt modelId="{ABEBB86E-A93E-45E3-9457-1876889DF4CD}" type="parTrans" cxnId="{E72E9F0C-D306-4B0D-AAD2-6A4D00702CE3}">
      <dgm:prSet/>
      <dgm:spPr/>
      <dgm:t>
        <a:bodyPr/>
        <a:lstStyle/>
        <a:p>
          <a:endParaRPr lang="en-US"/>
        </a:p>
      </dgm:t>
    </dgm:pt>
    <dgm:pt modelId="{5ADE07AF-F2E6-45E0-BC5B-B0A98AF9594E}" type="sibTrans" cxnId="{E72E9F0C-D306-4B0D-AAD2-6A4D00702CE3}">
      <dgm:prSet/>
      <dgm:spPr/>
      <dgm:t>
        <a:bodyPr/>
        <a:lstStyle/>
        <a:p>
          <a:endParaRPr lang="en-US"/>
        </a:p>
      </dgm:t>
    </dgm:pt>
    <dgm:pt modelId="{4531E274-30EE-4F20-8EF8-730E95720FF0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Mountain Bay Elementary School</a:t>
          </a:r>
          <a:endParaRPr lang="en-US" sz="2000" dirty="0"/>
        </a:p>
      </dgm:t>
    </dgm:pt>
    <dgm:pt modelId="{C402F849-472B-478E-B520-6A480EFDC775}" type="parTrans" cxnId="{F5244A71-6B72-47C4-8D6A-CD08237C47CF}">
      <dgm:prSet/>
      <dgm:spPr/>
      <dgm:t>
        <a:bodyPr/>
        <a:lstStyle/>
        <a:p>
          <a:endParaRPr lang="en-US"/>
        </a:p>
      </dgm:t>
    </dgm:pt>
    <dgm:pt modelId="{066FCFC5-73E9-43E9-A2CD-AE92054127A2}" type="sibTrans" cxnId="{F5244A71-6B72-47C4-8D6A-CD08237C47CF}">
      <dgm:prSet/>
      <dgm:spPr/>
      <dgm:t>
        <a:bodyPr/>
        <a:lstStyle/>
        <a:p>
          <a:endParaRPr lang="en-US"/>
        </a:p>
      </dgm:t>
    </dgm:pt>
    <dgm:pt modelId="{C120A5A6-A0DA-4E6C-857C-0E4E6A18D98B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/>
            <a:t>59 Students</a:t>
          </a:r>
          <a:endParaRPr lang="en-US" sz="2400" dirty="0"/>
        </a:p>
      </dgm:t>
    </dgm:pt>
    <dgm:pt modelId="{D2106B22-8EF5-4E38-A9E5-7A825277E1F2}" type="parTrans" cxnId="{F470B894-C741-47F3-9A12-6784316CBB9C}">
      <dgm:prSet/>
      <dgm:spPr/>
      <dgm:t>
        <a:bodyPr/>
        <a:lstStyle/>
        <a:p>
          <a:endParaRPr lang="en-US"/>
        </a:p>
      </dgm:t>
    </dgm:pt>
    <dgm:pt modelId="{132A5026-5D28-45E2-8093-68D01730D2C9}" type="sibTrans" cxnId="{F470B894-C741-47F3-9A12-6784316CBB9C}">
      <dgm:prSet/>
      <dgm:spPr/>
      <dgm:t>
        <a:bodyPr/>
        <a:lstStyle/>
        <a:p>
          <a:endParaRPr lang="en-US"/>
        </a:p>
      </dgm:t>
    </dgm:pt>
    <dgm:pt modelId="{BA088191-AB63-473C-BE22-FEF881A950C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/>
            <a:t>4 Students</a:t>
          </a:r>
          <a:endParaRPr lang="en-US" sz="2400" dirty="0"/>
        </a:p>
      </dgm:t>
    </dgm:pt>
    <dgm:pt modelId="{D0583064-13AB-4521-87C9-0A6F714E1FB4}" type="parTrans" cxnId="{210716C4-90D5-4B9A-923F-2DFAE78B20F0}">
      <dgm:prSet/>
      <dgm:spPr/>
      <dgm:t>
        <a:bodyPr/>
        <a:lstStyle/>
        <a:p>
          <a:endParaRPr lang="en-US"/>
        </a:p>
      </dgm:t>
    </dgm:pt>
    <dgm:pt modelId="{011C4A1B-4C26-45E5-A79E-C2707C997DB0}" type="sibTrans" cxnId="{210716C4-90D5-4B9A-923F-2DFAE78B20F0}">
      <dgm:prSet/>
      <dgm:spPr/>
      <dgm:t>
        <a:bodyPr/>
        <a:lstStyle/>
        <a:p>
          <a:endParaRPr lang="en-US"/>
        </a:p>
      </dgm:t>
    </dgm:pt>
    <dgm:pt modelId="{844572F1-8BB7-4842-BEE2-466B2FE2C107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Riverside Elementary School</a:t>
          </a:r>
          <a:endParaRPr lang="en-US" sz="2000" dirty="0"/>
        </a:p>
      </dgm:t>
    </dgm:pt>
    <dgm:pt modelId="{61C60058-1DBB-4FAA-8BFB-0EDA43FA858F}" type="parTrans" cxnId="{5AABE152-2C78-4EB5-9285-C404656112EE}">
      <dgm:prSet/>
      <dgm:spPr/>
      <dgm:t>
        <a:bodyPr/>
        <a:lstStyle/>
        <a:p>
          <a:endParaRPr lang="en-US"/>
        </a:p>
      </dgm:t>
    </dgm:pt>
    <dgm:pt modelId="{5E4080A3-A910-4E02-9825-F745CFD01893}" type="sibTrans" cxnId="{5AABE152-2C78-4EB5-9285-C404656112EE}">
      <dgm:prSet/>
      <dgm:spPr/>
      <dgm:t>
        <a:bodyPr/>
        <a:lstStyle/>
        <a:p>
          <a:endParaRPr lang="en-US"/>
        </a:p>
      </dgm:t>
    </dgm:pt>
    <dgm:pt modelId="{F55F0521-7DA9-440F-904A-7DF7A970D0D2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/>
            <a:t>22 Students</a:t>
          </a:r>
          <a:endParaRPr lang="en-US" sz="2400" dirty="0"/>
        </a:p>
      </dgm:t>
    </dgm:pt>
    <dgm:pt modelId="{C0118B50-7788-434B-BC67-F722F23E1D32}" type="parTrans" cxnId="{C8137A36-B12F-4372-A3BE-850AC40E2791}">
      <dgm:prSet/>
      <dgm:spPr/>
      <dgm:t>
        <a:bodyPr/>
        <a:lstStyle/>
        <a:p>
          <a:endParaRPr lang="en-US"/>
        </a:p>
      </dgm:t>
    </dgm:pt>
    <dgm:pt modelId="{2DB783B3-E04D-4C4F-953A-E859B8625948}" type="sibTrans" cxnId="{C8137A36-B12F-4372-A3BE-850AC40E2791}">
      <dgm:prSet/>
      <dgm:spPr/>
      <dgm:t>
        <a:bodyPr/>
        <a:lstStyle/>
        <a:p>
          <a:endParaRPr lang="en-US"/>
        </a:p>
      </dgm:t>
    </dgm:pt>
    <dgm:pt modelId="{5BE5321F-8383-44BC-991E-EB9564E6CDC0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Rothschild Elementary School</a:t>
          </a:r>
          <a:endParaRPr lang="en-US" sz="2000" dirty="0"/>
        </a:p>
      </dgm:t>
    </dgm:pt>
    <dgm:pt modelId="{90179C0D-E2F5-43F2-93CE-D5B802383517}" type="parTrans" cxnId="{A717057F-3755-4FF5-BE33-EB40FE52CBF2}">
      <dgm:prSet/>
      <dgm:spPr/>
      <dgm:t>
        <a:bodyPr/>
        <a:lstStyle/>
        <a:p>
          <a:endParaRPr lang="en-US"/>
        </a:p>
      </dgm:t>
    </dgm:pt>
    <dgm:pt modelId="{5092FCD2-65DB-42C1-99C5-253F2D14F91D}" type="sibTrans" cxnId="{A717057F-3755-4FF5-BE33-EB40FE52CBF2}">
      <dgm:prSet/>
      <dgm:spPr/>
      <dgm:t>
        <a:bodyPr/>
        <a:lstStyle/>
        <a:p>
          <a:endParaRPr lang="en-US"/>
        </a:p>
      </dgm:t>
    </dgm:pt>
    <dgm:pt modelId="{FD6F29B1-99CF-4767-A4FA-A4EECC203C31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/>
            <a:t>40 Students</a:t>
          </a:r>
          <a:endParaRPr lang="en-US" sz="2400" dirty="0"/>
        </a:p>
      </dgm:t>
    </dgm:pt>
    <dgm:pt modelId="{8B0375CF-C6EB-4CF5-90CA-E2A84F0E7ED6}" type="parTrans" cxnId="{392D073A-4AEB-46A4-8100-91EA8CB8D585}">
      <dgm:prSet/>
      <dgm:spPr/>
      <dgm:t>
        <a:bodyPr/>
        <a:lstStyle/>
        <a:p>
          <a:endParaRPr lang="en-US"/>
        </a:p>
      </dgm:t>
    </dgm:pt>
    <dgm:pt modelId="{AE99DF42-3532-43C2-9537-04D47B3B0753}" type="sibTrans" cxnId="{392D073A-4AEB-46A4-8100-91EA8CB8D585}">
      <dgm:prSet/>
      <dgm:spPr/>
      <dgm:t>
        <a:bodyPr/>
        <a:lstStyle/>
        <a:p>
          <a:endParaRPr lang="en-US"/>
        </a:p>
      </dgm:t>
    </dgm:pt>
    <dgm:pt modelId="{D7DD6EEF-35C0-4524-A765-339949C4E30A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Weston Elementary School</a:t>
          </a:r>
          <a:endParaRPr lang="en-US" sz="2000" dirty="0"/>
        </a:p>
      </dgm:t>
    </dgm:pt>
    <dgm:pt modelId="{71D8F0E8-E9DC-4BEA-AFCD-E159DC3ABF1F}" type="parTrans" cxnId="{994D994E-AB8A-400C-BEFA-D9505AEF5EF5}">
      <dgm:prSet/>
      <dgm:spPr/>
      <dgm:t>
        <a:bodyPr/>
        <a:lstStyle/>
        <a:p>
          <a:endParaRPr lang="en-US"/>
        </a:p>
      </dgm:t>
    </dgm:pt>
    <dgm:pt modelId="{E0906791-65F8-4F24-809B-308B20A6F9B3}" type="sibTrans" cxnId="{994D994E-AB8A-400C-BEFA-D9505AEF5EF5}">
      <dgm:prSet/>
      <dgm:spPr/>
      <dgm:t>
        <a:bodyPr/>
        <a:lstStyle/>
        <a:p>
          <a:endParaRPr lang="en-US"/>
        </a:p>
      </dgm:t>
    </dgm:pt>
    <dgm:pt modelId="{1F4C7513-03CA-4031-A83C-454C330A1EC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/>
            <a:t>152 Students</a:t>
          </a:r>
          <a:endParaRPr lang="en-US" sz="2400" dirty="0"/>
        </a:p>
      </dgm:t>
    </dgm:pt>
    <dgm:pt modelId="{10DBEF39-8142-4121-8835-297595C53B8B}" type="parTrans" cxnId="{A22A36C5-3F55-4E3F-88B0-9D00F1C20BE3}">
      <dgm:prSet/>
      <dgm:spPr/>
      <dgm:t>
        <a:bodyPr/>
        <a:lstStyle/>
        <a:p>
          <a:endParaRPr lang="en-US"/>
        </a:p>
      </dgm:t>
    </dgm:pt>
    <dgm:pt modelId="{E5149F3F-692A-4B65-A3F8-190C6D1E2A25}" type="sibTrans" cxnId="{A22A36C5-3F55-4E3F-88B0-9D00F1C20BE3}">
      <dgm:prSet/>
      <dgm:spPr/>
      <dgm:t>
        <a:bodyPr/>
        <a:lstStyle/>
        <a:p>
          <a:endParaRPr lang="en-US"/>
        </a:p>
      </dgm:t>
    </dgm:pt>
    <dgm:pt modelId="{2195C921-7F95-498F-B7A1-B39965C7CE52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400" b="1" dirty="0" smtClean="0"/>
            <a:t>Total</a:t>
          </a:r>
          <a:r>
            <a:rPr lang="en-US" sz="2400" dirty="0" smtClean="0"/>
            <a:t> </a:t>
          </a:r>
          <a:endParaRPr lang="en-US" sz="2400" dirty="0"/>
        </a:p>
      </dgm:t>
    </dgm:pt>
    <dgm:pt modelId="{63AFB7AA-FA1F-4ACA-A278-0AA98DF12EC3}" type="parTrans" cxnId="{C255E212-8D7F-461A-8877-663706F941E4}">
      <dgm:prSet/>
      <dgm:spPr/>
      <dgm:t>
        <a:bodyPr/>
        <a:lstStyle/>
        <a:p>
          <a:endParaRPr lang="en-US"/>
        </a:p>
      </dgm:t>
    </dgm:pt>
    <dgm:pt modelId="{230F7465-0E37-4BC3-8067-DD5C52ACE885}" type="sibTrans" cxnId="{C255E212-8D7F-461A-8877-663706F941E4}">
      <dgm:prSet/>
      <dgm:spPr/>
      <dgm:t>
        <a:bodyPr/>
        <a:lstStyle/>
        <a:p>
          <a:endParaRPr lang="en-US"/>
        </a:p>
      </dgm:t>
    </dgm:pt>
    <dgm:pt modelId="{AC934341-F41F-42ED-9124-A0E716FF8B69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dirty="0" smtClean="0"/>
            <a:t>309 Students</a:t>
          </a:r>
          <a:endParaRPr lang="en-US" sz="2400" b="1" dirty="0"/>
        </a:p>
      </dgm:t>
    </dgm:pt>
    <dgm:pt modelId="{AD05D451-9041-4774-B5BE-B0A388E8A63A}" type="parTrans" cxnId="{29E6B55B-2234-4431-B05B-C045F352DA9E}">
      <dgm:prSet/>
      <dgm:spPr/>
      <dgm:t>
        <a:bodyPr/>
        <a:lstStyle/>
        <a:p>
          <a:endParaRPr lang="en-US"/>
        </a:p>
      </dgm:t>
    </dgm:pt>
    <dgm:pt modelId="{E729A05A-A3E9-4718-BB73-B800C6BBDBDD}" type="sibTrans" cxnId="{29E6B55B-2234-4431-B05B-C045F352DA9E}">
      <dgm:prSet/>
      <dgm:spPr/>
      <dgm:t>
        <a:bodyPr/>
        <a:lstStyle/>
        <a:p>
          <a:endParaRPr lang="en-US"/>
        </a:p>
      </dgm:t>
    </dgm:pt>
    <dgm:pt modelId="{8E62FFC4-97E7-45A4-925D-D8A9CF98DB0A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2400" dirty="0"/>
        </a:p>
      </dgm:t>
    </dgm:pt>
    <dgm:pt modelId="{DB278509-0BCF-4E6E-B162-5847E6257A3D}" type="parTrans" cxnId="{EEB5708F-E9F6-4783-B2E0-4783C5C2C495}">
      <dgm:prSet/>
      <dgm:spPr/>
      <dgm:t>
        <a:bodyPr/>
        <a:lstStyle/>
        <a:p>
          <a:endParaRPr lang="en-US"/>
        </a:p>
      </dgm:t>
    </dgm:pt>
    <dgm:pt modelId="{04937232-8D63-4E7B-B7BE-60D74A151B56}" type="sibTrans" cxnId="{EEB5708F-E9F6-4783-B2E0-4783C5C2C495}">
      <dgm:prSet/>
      <dgm:spPr/>
      <dgm:t>
        <a:bodyPr/>
        <a:lstStyle/>
        <a:p>
          <a:endParaRPr lang="en-US"/>
        </a:p>
      </dgm:t>
    </dgm:pt>
    <dgm:pt modelId="{AEACF7C5-DB1C-425B-927F-C790BB2C216B}" type="pres">
      <dgm:prSet presAssocID="{1AE854A3-B29F-48CA-89FB-831D3708F77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A044600-B54F-4B50-B611-943BE462CDD4}" type="pres">
      <dgm:prSet presAssocID="{86AAC713-604D-4D25-ADD1-C4D0E1FCFE8D}" presName="linNode" presStyleCnt="0"/>
      <dgm:spPr/>
    </dgm:pt>
    <dgm:pt modelId="{956A3D8D-260E-407E-AE4A-520885CDD6C0}" type="pres">
      <dgm:prSet presAssocID="{86AAC713-604D-4D25-ADD1-C4D0E1FCFE8D}" presName="parentShp" presStyleLbl="node1" presStyleIdx="0" presStyleCnt="7" custScaleX="134052" custScaleY="11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FB6B7-EFF1-47B5-9F9C-D02AE0B43127}" type="pres">
      <dgm:prSet presAssocID="{86AAC713-604D-4D25-ADD1-C4D0E1FCFE8D}" presName="childShp" presStyleLbl="bgAccFollowNode1" presStyleIdx="0" presStyleCnt="7" custScaleX="90909" custScaleY="90909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  <dgm:pt modelId="{6EA599C1-2287-464B-9578-8E339C6D2410}" type="pres">
      <dgm:prSet presAssocID="{DDC52936-60F6-43B3-8914-52F8AEA43C65}" presName="spacing" presStyleCnt="0"/>
      <dgm:spPr/>
    </dgm:pt>
    <dgm:pt modelId="{2E017801-E9B2-4FB4-BFBB-6004A504CAAB}" type="pres">
      <dgm:prSet presAssocID="{4B840F10-1645-47F3-9027-70DFE3296F8A}" presName="linNode" presStyleCnt="0"/>
      <dgm:spPr/>
    </dgm:pt>
    <dgm:pt modelId="{D6992F33-FC03-49BA-BE35-51FDB57E0F64}" type="pres">
      <dgm:prSet presAssocID="{4B840F10-1645-47F3-9027-70DFE3296F8A}" presName="parentShp" presStyleLbl="node1" presStyleIdx="1" presStyleCnt="7" custScaleX="134050" custScaleY="11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244767-7273-4779-A20B-5AAD6FA173EA}" type="pres">
      <dgm:prSet presAssocID="{4B840F10-1645-47F3-9027-70DFE3296F8A}" presName="childShp" presStyleLbl="bgAccFollowNode1" presStyleIdx="1" presStyleCnt="7" custScaleX="90909" custScaleY="90909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  <dgm:pt modelId="{08D7FAC0-7073-4F47-B8EA-906CEF7CE6B8}" type="pres">
      <dgm:prSet presAssocID="{5ADE07AF-F2E6-45E0-BC5B-B0A98AF9594E}" presName="spacing" presStyleCnt="0"/>
      <dgm:spPr/>
    </dgm:pt>
    <dgm:pt modelId="{15BD1AAF-37BC-4FF8-88D7-6F6CA32DF247}" type="pres">
      <dgm:prSet presAssocID="{4531E274-30EE-4F20-8EF8-730E95720FF0}" presName="linNode" presStyleCnt="0"/>
      <dgm:spPr/>
    </dgm:pt>
    <dgm:pt modelId="{47EE04BF-2145-4245-9D9A-F8578FF25BE3}" type="pres">
      <dgm:prSet presAssocID="{4531E274-30EE-4F20-8EF8-730E95720FF0}" presName="parentShp" presStyleLbl="node1" presStyleIdx="2" presStyleCnt="7" custScaleX="134050" custScaleY="11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6879EF-8B76-485D-8BD8-DC45630BD593}" type="pres">
      <dgm:prSet presAssocID="{4531E274-30EE-4F20-8EF8-730E95720FF0}" presName="childShp" presStyleLbl="bgAccFollowNode1" presStyleIdx="2" presStyleCnt="7" custScaleX="90909" custScaleY="90909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  <dgm:pt modelId="{FC2AF47D-9631-4BEB-BDD7-38C9FFACC78E}" type="pres">
      <dgm:prSet presAssocID="{066FCFC5-73E9-43E9-A2CD-AE92054127A2}" presName="spacing" presStyleCnt="0"/>
      <dgm:spPr/>
    </dgm:pt>
    <dgm:pt modelId="{F9C44E8A-C9EC-4B06-8E94-95E3F0968A06}" type="pres">
      <dgm:prSet presAssocID="{844572F1-8BB7-4842-BEE2-466B2FE2C107}" presName="linNode" presStyleCnt="0"/>
      <dgm:spPr/>
    </dgm:pt>
    <dgm:pt modelId="{6934F36C-994D-45D3-8B7D-FD4BE22C13A3}" type="pres">
      <dgm:prSet presAssocID="{844572F1-8BB7-4842-BEE2-466B2FE2C107}" presName="parentShp" presStyleLbl="node1" presStyleIdx="3" presStyleCnt="7" custScaleX="134128" custScaleY="11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3E9FDD-680E-430A-81B1-530B65C296D4}" type="pres">
      <dgm:prSet presAssocID="{844572F1-8BB7-4842-BEE2-466B2FE2C107}" presName="childShp" presStyleLbl="bgAccFollowNode1" presStyleIdx="3" presStyleCnt="7" custScaleX="90909" custScaleY="90909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  <dgm:pt modelId="{A53FB159-8915-4A61-A8EA-FBB35FA91F06}" type="pres">
      <dgm:prSet presAssocID="{5E4080A3-A910-4E02-9825-F745CFD01893}" presName="spacing" presStyleCnt="0"/>
      <dgm:spPr/>
    </dgm:pt>
    <dgm:pt modelId="{DA0D0465-4DF0-45D5-AC94-FA0DC4FCE682}" type="pres">
      <dgm:prSet presAssocID="{5BE5321F-8383-44BC-991E-EB9564E6CDC0}" presName="linNode" presStyleCnt="0"/>
      <dgm:spPr/>
    </dgm:pt>
    <dgm:pt modelId="{AC41DF7A-4C61-4DC5-A435-B0F50E98CDD6}" type="pres">
      <dgm:prSet presAssocID="{5BE5321F-8383-44BC-991E-EB9564E6CDC0}" presName="parentShp" presStyleLbl="node1" presStyleIdx="4" presStyleCnt="7" custScaleX="133973" custScaleY="11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EB2D31-3D98-4D05-9DD8-A1B78D386FC1}" type="pres">
      <dgm:prSet presAssocID="{5BE5321F-8383-44BC-991E-EB9564E6CDC0}" presName="childShp" presStyleLbl="bgAccFollowNode1" presStyleIdx="4" presStyleCnt="7" custScaleX="90909" custScaleY="90909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  <dgm:pt modelId="{A4EEA1A5-9D71-4DC0-ADC5-D59F74F82BC8}" type="pres">
      <dgm:prSet presAssocID="{5092FCD2-65DB-42C1-99C5-253F2D14F91D}" presName="spacing" presStyleCnt="0"/>
      <dgm:spPr/>
    </dgm:pt>
    <dgm:pt modelId="{7D7C239E-760A-4DF4-B1FD-48D3BB168C88}" type="pres">
      <dgm:prSet presAssocID="{D7DD6EEF-35C0-4524-A765-339949C4E30A}" presName="linNode" presStyleCnt="0"/>
      <dgm:spPr/>
    </dgm:pt>
    <dgm:pt modelId="{86AFE74C-CE49-483F-9E1B-30EED314AC9E}" type="pres">
      <dgm:prSet presAssocID="{D7DD6EEF-35C0-4524-A765-339949C4E30A}" presName="parentShp" presStyleLbl="node1" presStyleIdx="5" presStyleCnt="7" custScaleX="133970" custScaleY="11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A8249-3778-4787-BAD3-67C629E446CE}" type="pres">
      <dgm:prSet presAssocID="{D7DD6EEF-35C0-4524-A765-339949C4E30A}" presName="childShp" presStyleLbl="bgAccFollowNode1" presStyleIdx="5" presStyleCnt="7" custScaleX="90909" custScaleY="90909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  <dgm:pt modelId="{AD3EF258-1CE6-4900-81C5-3DC70C859BDA}" type="pres">
      <dgm:prSet presAssocID="{E0906791-65F8-4F24-809B-308B20A6F9B3}" presName="spacing" presStyleCnt="0"/>
      <dgm:spPr/>
    </dgm:pt>
    <dgm:pt modelId="{8C2C42B2-6B6F-4085-A0D9-A58D15FDBD56}" type="pres">
      <dgm:prSet presAssocID="{2195C921-7F95-498F-B7A1-B39965C7CE52}" presName="linNode" presStyleCnt="0"/>
      <dgm:spPr/>
    </dgm:pt>
    <dgm:pt modelId="{C1D25E9F-9D05-4F02-AE87-DBD896EA49C8}" type="pres">
      <dgm:prSet presAssocID="{2195C921-7F95-498F-B7A1-B39965C7CE52}" presName="parentShp" presStyleLbl="node1" presStyleIdx="6" presStyleCnt="7" custScaleX="62054" custScaleY="90909" custLinFactNeighborX="32741" custLinFactNeighborY="21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CCEB37-ADF4-45BF-9D45-4C3F97DABCCF}" type="pres">
      <dgm:prSet presAssocID="{2195C921-7F95-498F-B7A1-B39965C7CE52}" presName="childShp" presStyleLbl="bgAccFollowNode1" presStyleIdx="6" presStyleCnt="7" custScaleX="59025" custScaleY="86482" custLinFactNeighborX="57411" custLinFactNeighborY="-101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</dgm:ptLst>
  <dgm:cxnLst>
    <dgm:cxn modelId="{994D994E-AB8A-400C-BEFA-D9505AEF5EF5}" srcId="{1AE854A3-B29F-48CA-89FB-831D3708F77F}" destId="{D7DD6EEF-35C0-4524-A765-339949C4E30A}" srcOrd="5" destOrd="0" parTransId="{71D8F0E8-E9DC-4BEA-AFCD-E159DC3ABF1F}" sibTransId="{E0906791-65F8-4F24-809B-308B20A6F9B3}"/>
    <dgm:cxn modelId="{F5244A71-6B72-47C4-8D6A-CD08237C47CF}" srcId="{1AE854A3-B29F-48CA-89FB-831D3708F77F}" destId="{4531E274-30EE-4F20-8EF8-730E95720FF0}" srcOrd="2" destOrd="0" parTransId="{C402F849-472B-478E-B520-6A480EFDC775}" sibTransId="{066FCFC5-73E9-43E9-A2CD-AE92054127A2}"/>
    <dgm:cxn modelId="{E72E9F0C-D306-4B0D-AAD2-6A4D00702CE3}" srcId="{1AE854A3-B29F-48CA-89FB-831D3708F77F}" destId="{4B840F10-1645-47F3-9027-70DFE3296F8A}" srcOrd="1" destOrd="0" parTransId="{ABEBB86E-A93E-45E3-9457-1876889DF4CD}" sibTransId="{5ADE07AF-F2E6-45E0-BC5B-B0A98AF9594E}"/>
    <dgm:cxn modelId="{29E6B55B-2234-4431-B05B-C045F352DA9E}" srcId="{2195C921-7F95-498F-B7A1-B39965C7CE52}" destId="{AC934341-F41F-42ED-9124-A0E716FF8B69}" srcOrd="0" destOrd="0" parTransId="{AD05D451-9041-4774-B5BE-B0A388E8A63A}" sibTransId="{E729A05A-A3E9-4718-BB73-B800C6BBDBDD}"/>
    <dgm:cxn modelId="{01CB944F-88B6-4D8D-A014-30205F6FFD33}" type="presOf" srcId="{D7DD6EEF-35C0-4524-A765-339949C4E30A}" destId="{86AFE74C-CE49-483F-9E1B-30EED314AC9E}" srcOrd="0" destOrd="0" presId="urn:microsoft.com/office/officeart/2005/8/layout/vList6"/>
    <dgm:cxn modelId="{5AABE152-2C78-4EB5-9285-C404656112EE}" srcId="{1AE854A3-B29F-48CA-89FB-831D3708F77F}" destId="{844572F1-8BB7-4842-BEE2-466B2FE2C107}" srcOrd="3" destOrd="0" parTransId="{61C60058-1DBB-4FAA-8BFB-0EDA43FA858F}" sibTransId="{5E4080A3-A910-4E02-9825-F745CFD01893}"/>
    <dgm:cxn modelId="{BE5A3593-5E24-4D65-84D7-414765D38ED3}" type="presOf" srcId="{1AE854A3-B29F-48CA-89FB-831D3708F77F}" destId="{AEACF7C5-DB1C-425B-927F-C790BB2C216B}" srcOrd="0" destOrd="0" presId="urn:microsoft.com/office/officeart/2005/8/layout/vList6"/>
    <dgm:cxn modelId="{C241CCAC-A6AB-41AD-B11E-DA1249FD4F40}" type="presOf" srcId="{1F4C7513-03CA-4031-A83C-454C330A1EC9}" destId="{123A8249-3778-4787-BAD3-67C629E446CE}" srcOrd="0" destOrd="0" presId="urn:microsoft.com/office/officeart/2005/8/layout/vList6"/>
    <dgm:cxn modelId="{C255E212-8D7F-461A-8877-663706F941E4}" srcId="{1AE854A3-B29F-48CA-89FB-831D3708F77F}" destId="{2195C921-7F95-498F-B7A1-B39965C7CE52}" srcOrd="6" destOrd="0" parTransId="{63AFB7AA-FA1F-4ACA-A278-0AA98DF12EC3}" sibTransId="{230F7465-0E37-4BC3-8067-DD5C52ACE885}"/>
    <dgm:cxn modelId="{A717057F-3755-4FF5-BE33-EB40FE52CBF2}" srcId="{1AE854A3-B29F-48CA-89FB-831D3708F77F}" destId="{5BE5321F-8383-44BC-991E-EB9564E6CDC0}" srcOrd="4" destOrd="0" parTransId="{90179C0D-E2F5-43F2-93CE-D5B802383517}" sibTransId="{5092FCD2-65DB-42C1-99C5-253F2D14F91D}"/>
    <dgm:cxn modelId="{C1EE122D-949F-4CD9-B3B6-F26C1070B62A}" type="presOf" srcId="{844572F1-8BB7-4842-BEE2-466B2FE2C107}" destId="{6934F36C-994D-45D3-8B7D-FD4BE22C13A3}" srcOrd="0" destOrd="0" presId="urn:microsoft.com/office/officeart/2005/8/layout/vList6"/>
    <dgm:cxn modelId="{4DA53F11-77DA-458C-AF3A-FE7F98678D1D}" type="presOf" srcId="{5BE5321F-8383-44BC-991E-EB9564E6CDC0}" destId="{AC41DF7A-4C61-4DC5-A435-B0F50E98CDD6}" srcOrd="0" destOrd="0" presId="urn:microsoft.com/office/officeart/2005/8/layout/vList6"/>
    <dgm:cxn modelId="{61653E59-1BCE-499A-97B1-ED198C258E45}" type="presOf" srcId="{4531E274-30EE-4F20-8EF8-730E95720FF0}" destId="{47EE04BF-2145-4245-9D9A-F8578FF25BE3}" srcOrd="0" destOrd="0" presId="urn:microsoft.com/office/officeart/2005/8/layout/vList6"/>
    <dgm:cxn modelId="{210716C4-90D5-4B9A-923F-2DFAE78B20F0}" srcId="{4B840F10-1645-47F3-9027-70DFE3296F8A}" destId="{BA088191-AB63-473C-BE22-FEF881A950CE}" srcOrd="0" destOrd="0" parTransId="{D0583064-13AB-4521-87C9-0A6F714E1FB4}" sibTransId="{011C4A1B-4C26-45E5-A79E-C2707C997DB0}"/>
    <dgm:cxn modelId="{A379CCB9-DED2-48C4-AB37-C6C4077578AE}" type="presOf" srcId="{C120A5A6-A0DA-4E6C-857C-0E4E6A18D98B}" destId="{006879EF-8B76-485D-8BD8-DC45630BD593}" srcOrd="0" destOrd="0" presId="urn:microsoft.com/office/officeart/2005/8/layout/vList6"/>
    <dgm:cxn modelId="{70A03506-BB95-4564-93EB-E459CCC0BF2A}" type="presOf" srcId="{8E62FFC4-97E7-45A4-925D-D8A9CF98DB0A}" destId="{0FCCEB37-ADF4-45BF-9D45-4C3F97DABCCF}" srcOrd="0" destOrd="1" presId="urn:microsoft.com/office/officeart/2005/8/layout/vList6"/>
    <dgm:cxn modelId="{33B7085A-2A7E-4423-9C84-8D625A1B4A50}" type="presOf" srcId="{AC934341-F41F-42ED-9124-A0E716FF8B69}" destId="{0FCCEB37-ADF4-45BF-9D45-4C3F97DABCCF}" srcOrd="0" destOrd="0" presId="urn:microsoft.com/office/officeart/2005/8/layout/vList6"/>
    <dgm:cxn modelId="{392D073A-4AEB-46A4-8100-91EA8CB8D585}" srcId="{5BE5321F-8383-44BC-991E-EB9564E6CDC0}" destId="{FD6F29B1-99CF-4767-A4FA-A4EECC203C31}" srcOrd="0" destOrd="0" parTransId="{8B0375CF-C6EB-4CF5-90CA-E2A84F0E7ED6}" sibTransId="{AE99DF42-3532-43C2-9537-04D47B3B0753}"/>
    <dgm:cxn modelId="{F470B894-C741-47F3-9A12-6784316CBB9C}" srcId="{4531E274-30EE-4F20-8EF8-730E95720FF0}" destId="{C120A5A6-A0DA-4E6C-857C-0E4E6A18D98B}" srcOrd="0" destOrd="0" parTransId="{D2106B22-8EF5-4E38-A9E5-7A825277E1F2}" sibTransId="{132A5026-5D28-45E2-8093-68D01730D2C9}"/>
    <dgm:cxn modelId="{A22A36C5-3F55-4E3F-88B0-9D00F1C20BE3}" srcId="{D7DD6EEF-35C0-4524-A765-339949C4E30A}" destId="{1F4C7513-03CA-4031-A83C-454C330A1EC9}" srcOrd="0" destOrd="0" parTransId="{10DBEF39-8142-4121-8835-297595C53B8B}" sibTransId="{E5149F3F-692A-4B65-A3F8-190C6D1E2A25}"/>
    <dgm:cxn modelId="{79C3592B-5843-4D2C-B9EE-FD3E91D8A5AF}" srcId="{1AE854A3-B29F-48CA-89FB-831D3708F77F}" destId="{86AAC713-604D-4D25-ADD1-C4D0E1FCFE8D}" srcOrd="0" destOrd="0" parTransId="{EAB1837B-E1F6-40A1-8DF7-02CEFB98B745}" sibTransId="{DDC52936-60F6-43B3-8914-52F8AEA43C65}"/>
    <dgm:cxn modelId="{2DAFDF6E-57A7-460D-BAE9-CD86B050D296}" type="presOf" srcId="{F55F0521-7DA9-440F-904A-7DF7A970D0D2}" destId="{EC3E9FDD-680E-430A-81B1-530B65C296D4}" srcOrd="0" destOrd="0" presId="urn:microsoft.com/office/officeart/2005/8/layout/vList6"/>
    <dgm:cxn modelId="{C45F8741-BCDA-4395-80F9-5E4A865F01F8}" srcId="{86AAC713-604D-4D25-ADD1-C4D0E1FCFE8D}" destId="{11576655-CF3B-4E88-A0F4-A0AB1C557F61}" srcOrd="0" destOrd="0" parTransId="{7FC24DB6-AF37-40DC-BFE3-ABEFCF2C1852}" sibTransId="{6C46E51E-0B74-46AB-ACAE-263BDA5EC51D}"/>
    <dgm:cxn modelId="{5057123F-A499-4523-A28B-F80D5B03FE10}" type="presOf" srcId="{4B840F10-1645-47F3-9027-70DFE3296F8A}" destId="{D6992F33-FC03-49BA-BE35-51FDB57E0F64}" srcOrd="0" destOrd="0" presId="urn:microsoft.com/office/officeart/2005/8/layout/vList6"/>
    <dgm:cxn modelId="{C8137A36-B12F-4372-A3BE-850AC40E2791}" srcId="{844572F1-8BB7-4842-BEE2-466B2FE2C107}" destId="{F55F0521-7DA9-440F-904A-7DF7A970D0D2}" srcOrd="0" destOrd="0" parTransId="{C0118B50-7788-434B-BC67-F722F23E1D32}" sibTransId="{2DB783B3-E04D-4C4F-953A-E859B8625948}"/>
    <dgm:cxn modelId="{6ED931E2-FCD1-43F5-8A0F-33645F74A1FC}" type="presOf" srcId="{86AAC713-604D-4D25-ADD1-C4D0E1FCFE8D}" destId="{956A3D8D-260E-407E-AE4A-520885CDD6C0}" srcOrd="0" destOrd="0" presId="urn:microsoft.com/office/officeart/2005/8/layout/vList6"/>
    <dgm:cxn modelId="{EEB5708F-E9F6-4783-B2E0-4783C5C2C495}" srcId="{2195C921-7F95-498F-B7A1-B39965C7CE52}" destId="{8E62FFC4-97E7-45A4-925D-D8A9CF98DB0A}" srcOrd="1" destOrd="0" parTransId="{DB278509-0BCF-4E6E-B162-5847E6257A3D}" sibTransId="{04937232-8D63-4E7B-B7BE-60D74A151B56}"/>
    <dgm:cxn modelId="{889AA20E-851C-46F4-AF5A-0CA173E880B0}" type="presOf" srcId="{FD6F29B1-99CF-4767-A4FA-A4EECC203C31}" destId="{72EB2D31-3D98-4D05-9DD8-A1B78D386FC1}" srcOrd="0" destOrd="0" presId="urn:microsoft.com/office/officeart/2005/8/layout/vList6"/>
    <dgm:cxn modelId="{91FE6AB5-C083-4CEC-B9CB-E057C0180899}" type="presOf" srcId="{11576655-CF3B-4E88-A0F4-A0AB1C557F61}" destId="{406FB6B7-EFF1-47B5-9F9C-D02AE0B43127}" srcOrd="0" destOrd="0" presId="urn:microsoft.com/office/officeart/2005/8/layout/vList6"/>
    <dgm:cxn modelId="{77E4D1B4-A2F2-43B4-A76E-3AAA3BC44437}" type="presOf" srcId="{BA088191-AB63-473C-BE22-FEF881A950CE}" destId="{5B244767-7273-4779-A20B-5AAD6FA173EA}" srcOrd="0" destOrd="0" presId="urn:microsoft.com/office/officeart/2005/8/layout/vList6"/>
    <dgm:cxn modelId="{BB57F362-36BB-421E-B6D2-8EE935BABD9E}" type="presOf" srcId="{2195C921-7F95-498F-B7A1-B39965C7CE52}" destId="{C1D25E9F-9D05-4F02-AE87-DBD896EA49C8}" srcOrd="0" destOrd="0" presId="urn:microsoft.com/office/officeart/2005/8/layout/vList6"/>
    <dgm:cxn modelId="{27F16E91-1297-4B08-800A-2FA64D27858D}" type="presParOf" srcId="{AEACF7C5-DB1C-425B-927F-C790BB2C216B}" destId="{5A044600-B54F-4B50-B611-943BE462CDD4}" srcOrd="0" destOrd="0" presId="urn:microsoft.com/office/officeart/2005/8/layout/vList6"/>
    <dgm:cxn modelId="{0FFB63A6-19C6-4597-89B2-666ADCD9BBC9}" type="presParOf" srcId="{5A044600-B54F-4B50-B611-943BE462CDD4}" destId="{956A3D8D-260E-407E-AE4A-520885CDD6C0}" srcOrd="0" destOrd="0" presId="urn:microsoft.com/office/officeart/2005/8/layout/vList6"/>
    <dgm:cxn modelId="{FCD9D2F3-F33C-4968-8AEF-16E58B198517}" type="presParOf" srcId="{5A044600-B54F-4B50-B611-943BE462CDD4}" destId="{406FB6B7-EFF1-47B5-9F9C-D02AE0B43127}" srcOrd="1" destOrd="0" presId="urn:microsoft.com/office/officeart/2005/8/layout/vList6"/>
    <dgm:cxn modelId="{C015CBE9-44B6-4077-9F61-316F9E97EC9A}" type="presParOf" srcId="{AEACF7C5-DB1C-425B-927F-C790BB2C216B}" destId="{6EA599C1-2287-464B-9578-8E339C6D2410}" srcOrd="1" destOrd="0" presId="urn:microsoft.com/office/officeart/2005/8/layout/vList6"/>
    <dgm:cxn modelId="{747CE09F-DB7F-4B97-BCCD-102E3B36DC7C}" type="presParOf" srcId="{AEACF7C5-DB1C-425B-927F-C790BB2C216B}" destId="{2E017801-E9B2-4FB4-BFBB-6004A504CAAB}" srcOrd="2" destOrd="0" presId="urn:microsoft.com/office/officeart/2005/8/layout/vList6"/>
    <dgm:cxn modelId="{23AFEF15-D921-4FE3-9AD5-A0A053E1065E}" type="presParOf" srcId="{2E017801-E9B2-4FB4-BFBB-6004A504CAAB}" destId="{D6992F33-FC03-49BA-BE35-51FDB57E0F64}" srcOrd="0" destOrd="0" presId="urn:microsoft.com/office/officeart/2005/8/layout/vList6"/>
    <dgm:cxn modelId="{AA3328F0-3F50-4432-95A5-30A3AFCC9BE0}" type="presParOf" srcId="{2E017801-E9B2-4FB4-BFBB-6004A504CAAB}" destId="{5B244767-7273-4779-A20B-5AAD6FA173EA}" srcOrd="1" destOrd="0" presId="urn:microsoft.com/office/officeart/2005/8/layout/vList6"/>
    <dgm:cxn modelId="{F3EB01A7-AA1F-4EA2-BBD4-4A22A20F084B}" type="presParOf" srcId="{AEACF7C5-DB1C-425B-927F-C790BB2C216B}" destId="{08D7FAC0-7073-4F47-B8EA-906CEF7CE6B8}" srcOrd="3" destOrd="0" presId="urn:microsoft.com/office/officeart/2005/8/layout/vList6"/>
    <dgm:cxn modelId="{B7689A1F-FC46-4203-8154-C80E1EFDCDD9}" type="presParOf" srcId="{AEACF7C5-DB1C-425B-927F-C790BB2C216B}" destId="{15BD1AAF-37BC-4FF8-88D7-6F6CA32DF247}" srcOrd="4" destOrd="0" presId="urn:microsoft.com/office/officeart/2005/8/layout/vList6"/>
    <dgm:cxn modelId="{C9E6690A-6F98-44F5-8ED2-423034CD8A1A}" type="presParOf" srcId="{15BD1AAF-37BC-4FF8-88D7-6F6CA32DF247}" destId="{47EE04BF-2145-4245-9D9A-F8578FF25BE3}" srcOrd="0" destOrd="0" presId="urn:microsoft.com/office/officeart/2005/8/layout/vList6"/>
    <dgm:cxn modelId="{AE7E6575-9DC6-4817-802F-1F17047295E6}" type="presParOf" srcId="{15BD1AAF-37BC-4FF8-88D7-6F6CA32DF247}" destId="{006879EF-8B76-485D-8BD8-DC45630BD593}" srcOrd="1" destOrd="0" presId="urn:microsoft.com/office/officeart/2005/8/layout/vList6"/>
    <dgm:cxn modelId="{4590D240-2A28-4447-8BCE-5FCB9948C2D8}" type="presParOf" srcId="{AEACF7C5-DB1C-425B-927F-C790BB2C216B}" destId="{FC2AF47D-9631-4BEB-BDD7-38C9FFACC78E}" srcOrd="5" destOrd="0" presId="urn:microsoft.com/office/officeart/2005/8/layout/vList6"/>
    <dgm:cxn modelId="{BDEDBC98-E675-41F5-8B1F-D9AE93C9D246}" type="presParOf" srcId="{AEACF7C5-DB1C-425B-927F-C790BB2C216B}" destId="{F9C44E8A-C9EC-4B06-8E94-95E3F0968A06}" srcOrd="6" destOrd="0" presId="urn:microsoft.com/office/officeart/2005/8/layout/vList6"/>
    <dgm:cxn modelId="{63442B93-FD0A-4F73-8083-46D62E4D987A}" type="presParOf" srcId="{F9C44E8A-C9EC-4B06-8E94-95E3F0968A06}" destId="{6934F36C-994D-45D3-8B7D-FD4BE22C13A3}" srcOrd="0" destOrd="0" presId="urn:microsoft.com/office/officeart/2005/8/layout/vList6"/>
    <dgm:cxn modelId="{1F247211-B18E-4A21-B74C-19112B5F8B75}" type="presParOf" srcId="{F9C44E8A-C9EC-4B06-8E94-95E3F0968A06}" destId="{EC3E9FDD-680E-430A-81B1-530B65C296D4}" srcOrd="1" destOrd="0" presId="urn:microsoft.com/office/officeart/2005/8/layout/vList6"/>
    <dgm:cxn modelId="{23494397-4EF1-44E0-A5F8-BFBE461BAECF}" type="presParOf" srcId="{AEACF7C5-DB1C-425B-927F-C790BB2C216B}" destId="{A53FB159-8915-4A61-A8EA-FBB35FA91F06}" srcOrd="7" destOrd="0" presId="urn:microsoft.com/office/officeart/2005/8/layout/vList6"/>
    <dgm:cxn modelId="{110D4F0D-FEA6-404D-BFBE-BEE48E9DA237}" type="presParOf" srcId="{AEACF7C5-DB1C-425B-927F-C790BB2C216B}" destId="{DA0D0465-4DF0-45D5-AC94-FA0DC4FCE682}" srcOrd="8" destOrd="0" presId="urn:microsoft.com/office/officeart/2005/8/layout/vList6"/>
    <dgm:cxn modelId="{8D52FE2A-95AD-408E-B3D4-2DD493A259D8}" type="presParOf" srcId="{DA0D0465-4DF0-45D5-AC94-FA0DC4FCE682}" destId="{AC41DF7A-4C61-4DC5-A435-B0F50E98CDD6}" srcOrd="0" destOrd="0" presId="urn:microsoft.com/office/officeart/2005/8/layout/vList6"/>
    <dgm:cxn modelId="{B6FB9230-E92B-4110-9968-E1CC213FB695}" type="presParOf" srcId="{DA0D0465-4DF0-45D5-AC94-FA0DC4FCE682}" destId="{72EB2D31-3D98-4D05-9DD8-A1B78D386FC1}" srcOrd="1" destOrd="0" presId="urn:microsoft.com/office/officeart/2005/8/layout/vList6"/>
    <dgm:cxn modelId="{A575D65D-C514-47D2-8BAD-F6321E1A3AF4}" type="presParOf" srcId="{AEACF7C5-DB1C-425B-927F-C790BB2C216B}" destId="{A4EEA1A5-9D71-4DC0-ADC5-D59F74F82BC8}" srcOrd="9" destOrd="0" presId="urn:microsoft.com/office/officeart/2005/8/layout/vList6"/>
    <dgm:cxn modelId="{A696A517-A769-43BA-A774-83F316FF8B7C}" type="presParOf" srcId="{AEACF7C5-DB1C-425B-927F-C790BB2C216B}" destId="{7D7C239E-760A-4DF4-B1FD-48D3BB168C88}" srcOrd="10" destOrd="0" presId="urn:microsoft.com/office/officeart/2005/8/layout/vList6"/>
    <dgm:cxn modelId="{0BDB6216-67BC-4CE7-9407-2ABB7C3BBB49}" type="presParOf" srcId="{7D7C239E-760A-4DF4-B1FD-48D3BB168C88}" destId="{86AFE74C-CE49-483F-9E1B-30EED314AC9E}" srcOrd="0" destOrd="0" presId="urn:microsoft.com/office/officeart/2005/8/layout/vList6"/>
    <dgm:cxn modelId="{57076FAB-54FF-4CDD-BAD4-503F1F98E2EB}" type="presParOf" srcId="{7D7C239E-760A-4DF4-B1FD-48D3BB168C88}" destId="{123A8249-3778-4787-BAD3-67C629E446CE}" srcOrd="1" destOrd="0" presId="urn:microsoft.com/office/officeart/2005/8/layout/vList6"/>
    <dgm:cxn modelId="{D476F941-1548-4634-8141-2DBBD130FAD5}" type="presParOf" srcId="{AEACF7C5-DB1C-425B-927F-C790BB2C216B}" destId="{AD3EF258-1CE6-4900-81C5-3DC70C859BDA}" srcOrd="11" destOrd="0" presId="urn:microsoft.com/office/officeart/2005/8/layout/vList6"/>
    <dgm:cxn modelId="{6395074C-D3FA-4998-B48F-7A303739C786}" type="presParOf" srcId="{AEACF7C5-DB1C-425B-927F-C790BB2C216B}" destId="{8C2C42B2-6B6F-4085-A0D9-A58D15FDBD56}" srcOrd="12" destOrd="0" presId="urn:microsoft.com/office/officeart/2005/8/layout/vList6"/>
    <dgm:cxn modelId="{124A8432-C277-4EF5-A36B-85CCDAFC5327}" type="presParOf" srcId="{8C2C42B2-6B6F-4085-A0D9-A58D15FDBD56}" destId="{C1D25E9F-9D05-4F02-AE87-DBD896EA49C8}" srcOrd="0" destOrd="0" presId="urn:microsoft.com/office/officeart/2005/8/layout/vList6"/>
    <dgm:cxn modelId="{D15155E8-5EB4-474F-B9F3-79C7F3918103}" type="presParOf" srcId="{8C2C42B2-6B6F-4085-A0D9-A58D15FDBD56}" destId="{0FCCEB37-ADF4-45BF-9D45-4C3F97DABCC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3925F7-66A0-4471-879D-F4AF9E670BA2}" type="doc">
      <dgm:prSet loTypeId="urn:microsoft.com/office/officeart/2005/8/layout/process2" loCatId="process" qsTypeId="urn:microsoft.com/office/officeart/2005/8/quickstyle/simple5" qsCatId="simple" csTypeId="urn:microsoft.com/office/officeart/2005/8/colors/accent1_2" csCatId="accent1" phldr="1"/>
      <dgm:spPr/>
    </dgm:pt>
    <dgm:pt modelId="{38DF9610-5070-4AC7-9672-98696FD2CEB2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Home Language Survey</a:t>
          </a:r>
          <a:endParaRPr lang="en-US" dirty="0"/>
        </a:p>
      </dgm:t>
    </dgm:pt>
    <dgm:pt modelId="{D8F02B7D-C4AC-48B6-8AF7-0F70692B25DA}" type="parTrans" cxnId="{6649EA8A-1769-4A54-85F7-913E9BF1238A}">
      <dgm:prSet/>
      <dgm:spPr/>
      <dgm:t>
        <a:bodyPr/>
        <a:lstStyle/>
        <a:p>
          <a:endParaRPr lang="en-US"/>
        </a:p>
      </dgm:t>
    </dgm:pt>
    <dgm:pt modelId="{C8559204-1E16-4E21-BF15-AEC740E525EA}" type="sibTrans" cxnId="{6649EA8A-1769-4A54-85F7-913E9BF1238A}">
      <dgm:prSet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D3B81D78-8C5D-4202-94B9-BCF802BA1B8C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English Proficiency Screener</a:t>
          </a:r>
          <a:endParaRPr lang="en-US" dirty="0"/>
        </a:p>
      </dgm:t>
    </dgm:pt>
    <dgm:pt modelId="{0E6BB8F1-BB07-4558-BE2C-8EB5512AF202}" type="parTrans" cxnId="{2171B3CB-D580-49B9-B70E-289B953D6559}">
      <dgm:prSet/>
      <dgm:spPr/>
      <dgm:t>
        <a:bodyPr/>
        <a:lstStyle/>
        <a:p>
          <a:endParaRPr lang="en-US"/>
        </a:p>
      </dgm:t>
    </dgm:pt>
    <dgm:pt modelId="{48052497-C1DD-4E52-ADC5-AFB0C7673583}" type="sibTrans" cxnId="{2171B3CB-D580-49B9-B70E-289B953D6559}">
      <dgm:prSet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4DCE5F06-2AE6-408F-B74D-11C883AC1D5C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Language Development Plan (LDP)</a:t>
          </a:r>
          <a:endParaRPr lang="en-US" dirty="0"/>
        </a:p>
      </dgm:t>
    </dgm:pt>
    <dgm:pt modelId="{91B1C0E9-993F-4E48-82E6-E919D4882B34}" type="parTrans" cxnId="{0EC9525A-80E0-4919-9CBC-D0A343588BCB}">
      <dgm:prSet/>
      <dgm:spPr/>
      <dgm:t>
        <a:bodyPr/>
        <a:lstStyle/>
        <a:p>
          <a:endParaRPr lang="en-US"/>
        </a:p>
      </dgm:t>
    </dgm:pt>
    <dgm:pt modelId="{11868521-593E-48E8-AAC1-0A237F0CC8F0}" type="sibTrans" cxnId="{0EC9525A-80E0-4919-9CBC-D0A343588BCB}">
      <dgm:prSet/>
      <dgm:spPr/>
      <dgm:t>
        <a:bodyPr/>
        <a:lstStyle/>
        <a:p>
          <a:endParaRPr lang="en-US"/>
        </a:p>
      </dgm:t>
    </dgm:pt>
    <dgm:pt modelId="{279BC771-4E45-4E7F-B46E-F9869A93B700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Identify home language(s) other than English</a:t>
          </a:r>
          <a:endParaRPr lang="en-US" dirty="0"/>
        </a:p>
      </dgm:t>
    </dgm:pt>
    <dgm:pt modelId="{A39422D5-DAD8-44DB-8A85-542A8247D0E7}" type="parTrans" cxnId="{51CD2111-8216-4C81-A3D8-1C9EC24ECA43}">
      <dgm:prSet/>
      <dgm:spPr/>
      <dgm:t>
        <a:bodyPr/>
        <a:lstStyle/>
        <a:p>
          <a:endParaRPr lang="en-US"/>
        </a:p>
      </dgm:t>
    </dgm:pt>
    <dgm:pt modelId="{D84E6D6F-DAD5-4034-B9E9-B7FF329A7EF9}" type="sibTrans" cxnId="{51CD2111-8216-4C81-A3D8-1C9EC24ECA43}">
      <dgm:prSet/>
      <dgm:spPr/>
      <dgm:t>
        <a:bodyPr/>
        <a:lstStyle/>
        <a:p>
          <a:endParaRPr lang="en-US"/>
        </a:p>
      </dgm:t>
    </dgm:pt>
    <dgm:pt modelId="{7E69341B-2545-4CC9-896F-03222190C843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WAPT or WIDA Model </a:t>
          </a:r>
          <a:endParaRPr lang="en-US" dirty="0"/>
        </a:p>
      </dgm:t>
    </dgm:pt>
    <dgm:pt modelId="{C41CDC6B-43FE-47F6-92D4-A15B64E6FF1B}" type="parTrans" cxnId="{6CACBD72-1612-4C38-80A9-73C0A2A0CA66}">
      <dgm:prSet/>
      <dgm:spPr/>
      <dgm:t>
        <a:bodyPr/>
        <a:lstStyle/>
        <a:p>
          <a:endParaRPr lang="en-US"/>
        </a:p>
      </dgm:t>
    </dgm:pt>
    <dgm:pt modelId="{13BF7E79-B4D6-4C68-B619-FA323CC05E4A}" type="sibTrans" cxnId="{6CACBD72-1612-4C38-80A9-73C0A2A0CA66}">
      <dgm:prSet/>
      <dgm:spPr/>
      <dgm:t>
        <a:bodyPr/>
        <a:lstStyle/>
        <a:p>
          <a:endParaRPr lang="en-US"/>
        </a:p>
      </dgm:t>
    </dgm:pt>
    <dgm:pt modelId="{5A328830-3B69-4EFB-B9A5-7913C8A3AC56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Records of previous language assessments</a:t>
          </a:r>
          <a:endParaRPr lang="en-US" dirty="0"/>
        </a:p>
      </dgm:t>
    </dgm:pt>
    <dgm:pt modelId="{EBF1895E-4A11-416F-B920-E5E5791B58F8}" type="parTrans" cxnId="{6189B4B8-E72B-4DBA-8820-74E6D2EEB01D}">
      <dgm:prSet/>
      <dgm:spPr/>
      <dgm:t>
        <a:bodyPr/>
        <a:lstStyle/>
        <a:p>
          <a:endParaRPr lang="en-US"/>
        </a:p>
      </dgm:t>
    </dgm:pt>
    <dgm:pt modelId="{4FFFB66F-6491-41D4-92F0-52D813E3E30A}" type="sibTrans" cxnId="{6189B4B8-E72B-4DBA-8820-74E6D2EEB01D}">
      <dgm:prSet/>
      <dgm:spPr/>
      <dgm:t>
        <a:bodyPr/>
        <a:lstStyle/>
        <a:p>
          <a:endParaRPr lang="en-US"/>
        </a:p>
      </dgm:t>
    </dgm:pt>
    <dgm:pt modelId="{81476023-A74E-42B8-B4D1-0674829AA200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Test accommodations, service plan, individualized language objectives, classroom accommodations, and permission for services</a:t>
          </a:r>
          <a:endParaRPr lang="en-US" dirty="0"/>
        </a:p>
      </dgm:t>
    </dgm:pt>
    <dgm:pt modelId="{4D0B7CDA-8FEE-430E-A5A0-9738A6AE6EAC}" type="parTrans" cxnId="{9AC3FCF9-5F4F-4C52-9F9E-274A9BBE5A49}">
      <dgm:prSet/>
      <dgm:spPr/>
      <dgm:t>
        <a:bodyPr/>
        <a:lstStyle/>
        <a:p>
          <a:endParaRPr lang="en-US"/>
        </a:p>
      </dgm:t>
    </dgm:pt>
    <dgm:pt modelId="{38BE4A5C-50EC-4E7A-8466-1FB07EA72855}" type="sibTrans" cxnId="{9AC3FCF9-5F4F-4C52-9F9E-274A9BBE5A49}">
      <dgm:prSet/>
      <dgm:spPr/>
      <dgm:t>
        <a:bodyPr/>
        <a:lstStyle/>
        <a:p>
          <a:endParaRPr lang="en-US"/>
        </a:p>
      </dgm:t>
    </dgm:pt>
    <dgm:pt modelId="{854DAE89-22EB-4904-962A-8AFBCDDDF561}" type="pres">
      <dgm:prSet presAssocID="{163925F7-66A0-4471-879D-F4AF9E670BA2}" presName="linearFlow" presStyleCnt="0">
        <dgm:presLayoutVars>
          <dgm:resizeHandles val="exact"/>
        </dgm:presLayoutVars>
      </dgm:prSet>
      <dgm:spPr/>
    </dgm:pt>
    <dgm:pt modelId="{C82718BB-6C83-4FAA-9C35-CBD46E9E7214}" type="pres">
      <dgm:prSet presAssocID="{38DF9610-5070-4AC7-9672-98696FD2CEB2}" presName="node" presStyleLbl="node1" presStyleIdx="0" presStyleCnt="3" custScaleX="1352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5FBA4-7508-44B7-B471-F2B9138D2B97}" type="pres">
      <dgm:prSet presAssocID="{C8559204-1E16-4E21-BF15-AEC740E525E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1001FA9-D692-42C1-83F3-54F4DC9120DD}" type="pres">
      <dgm:prSet presAssocID="{C8559204-1E16-4E21-BF15-AEC740E525E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698B7EBC-7D89-4E2D-B991-983268FECA59}" type="pres">
      <dgm:prSet presAssocID="{D3B81D78-8C5D-4202-94B9-BCF802BA1B8C}" presName="node" presStyleLbl="node1" presStyleIdx="1" presStyleCnt="3" custScaleX="1352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114183-3190-4B1C-B733-CC57AE595D40}" type="pres">
      <dgm:prSet presAssocID="{48052497-C1DD-4E52-ADC5-AFB0C7673583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25CCEA9-8B27-4B3B-9E78-48D08BD47CEA}" type="pres">
      <dgm:prSet presAssocID="{48052497-C1DD-4E52-ADC5-AFB0C7673583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AAA5920-E94E-4656-9F7C-101F25A3F033}" type="pres">
      <dgm:prSet presAssocID="{4DCE5F06-2AE6-408F-B74D-11C883AC1D5C}" presName="node" presStyleLbl="node1" presStyleIdx="2" presStyleCnt="3" custScaleX="1352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80E39D-02A9-4610-8C58-91D69526AB41}" type="presOf" srcId="{163925F7-66A0-4471-879D-F4AF9E670BA2}" destId="{854DAE89-22EB-4904-962A-8AFBCDDDF561}" srcOrd="0" destOrd="0" presId="urn:microsoft.com/office/officeart/2005/8/layout/process2"/>
    <dgm:cxn modelId="{6189B4B8-E72B-4DBA-8820-74E6D2EEB01D}" srcId="{D3B81D78-8C5D-4202-94B9-BCF802BA1B8C}" destId="{5A328830-3B69-4EFB-B9A5-7913C8A3AC56}" srcOrd="1" destOrd="0" parTransId="{EBF1895E-4A11-416F-B920-E5E5791B58F8}" sibTransId="{4FFFB66F-6491-41D4-92F0-52D813E3E30A}"/>
    <dgm:cxn modelId="{F7941E4B-B66C-4A50-AF2B-629C57C3865D}" type="presOf" srcId="{D3B81D78-8C5D-4202-94B9-BCF802BA1B8C}" destId="{698B7EBC-7D89-4E2D-B991-983268FECA59}" srcOrd="0" destOrd="0" presId="urn:microsoft.com/office/officeart/2005/8/layout/process2"/>
    <dgm:cxn modelId="{2171B3CB-D580-49B9-B70E-289B953D6559}" srcId="{163925F7-66A0-4471-879D-F4AF9E670BA2}" destId="{D3B81D78-8C5D-4202-94B9-BCF802BA1B8C}" srcOrd="1" destOrd="0" parTransId="{0E6BB8F1-BB07-4558-BE2C-8EB5512AF202}" sibTransId="{48052497-C1DD-4E52-ADC5-AFB0C7673583}"/>
    <dgm:cxn modelId="{8941B748-2EFA-4039-A39F-6601620AFDB9}" type="presOf" srcId="{C8559204-1E16-4E21-BF15-AEC740E525EA}" destId="{81001FA9-D692-42C1-83F3-54F4DC9120DD}" srcOrd="1" destOrd="0" presId="urn:microsoft.com/office/officeart/2005/8/layout/process2"/>
    <dgm:cxn modelId="{1808EB6D-D1B7-46C9-B4A2-7B266A5BBEBA}" type="presOf" srcId="{279BC771-4E45-4E7F-B46E-F9869A93B700}" destId="{C82718BB-6C83-4FAA-9C35-CBD46E9E7214}" srcOrd="0" destOrd="1" presId="urn:microsoft.com/office/officeart/2005/8/layout/process2"/>
    <dgm:cxn modelId="{E7C77DFE-5281-40E0-9A71-BBF97EC1606D}" type="presOf" srcId="{5A328830-3B69-4EFB-B9A5-7913C8A3AC56}" destId="{698B7EBC-7D89-4E2D-B991-983268FECA59}" srcOrd="0" destOrd="2" presId="urn:microsoft.com/office/officeart/2005/8/layout/process2"/>
    <dgm:cxn modelId="{0EC9525A-80E0-4919-9CBC-D0A343588BCB}" srcId="{163925F7-66A0-4471-879D-F4AF9E670BA2}" destId="{4DCE5F06-2AE6-408F-B74D-11C883AC1D5C}" srcOrd="2" destOrd="0" parTransId="{91B1C0E9-993F-4E48-82E6-E919D4882B34}" sibTransId="{11868521-593E-48E8-AAC1-0A237F0CC8F0}"/>
    <dgm:cxn modelId="{A0D8FE0A-F2FD-4E8C-90AB-1D678DABA3F8}" type="presOf" srcId="{4DCE5F06-2AE6-408F-B74D-11C883AC1D5C}" destId="{6AAA5920-E94E-4656-9F7C-101F25A3F033}" srcOrd="0" destOrd="0" presId="urn:microsoft.com/office/officeart/2005/8/layout/process2"/>
    <dgm:cxn modelId="{6CACBD72-1612-4C38-80A9-73C0A2A0CA66}" srcId="{D3B81D78-8C5D-4202-94B9-BCF802BA1B8C}" destId="{7E69341B-2545-4CC9-896F-03222190C843}" srcOrd="0" destOrd="0" parTransId="{C41CDC6B-43FE-47F6-92D4-A15B64E6FF1B}" sibTransId="{13BF7E79-B4D6-4C68-B619-FA323CC05E4A}"/>
    <dgm:cxn modelId="{6649EA8A-1769-4A54-85F7-913E9BF1238A}" srcId="{163925F7-66A0-4471-879D-F4AF9E670BA2}" destId="{38DF9610-5070-4AC7-9672-98696FD2CEB2}" srcOrd="0" destOrd="0" parTransId="{D8F02B7D-C4AC-48B6-8AF7-0F70692B25DA}" sibTransId="{C8559204-1E16-4E21-BF15-AEC740E525EA}"/>
    <dgm:cxn modelId="{F047C30E-B3BE-49F1-A28F-A1533DDF9823}" type="presOf" srcId="{38DF9610-5070-4AC7-9672-98696FD2CEB2}" destId="{C82718BB-6C83-4FAA-9C35-CBD46E9E7214}" srcOrd="0" destOrd="0" presId="urn:microsoft.com/office/officeart/2005/8/layout/process2"/>
    <dgm:cxn modelId="{A2B97B32-AB24-4032-8E09-0CF5E0BAEEA8}" type="presOf" srcId="{48052497-C1DD-4E52-ADC5-AFB0C7673583}" destId="{F25CCEA9-8B27-4B3B-9E78-48D08BD47CEA}" srcOrd="1" destOrd="0" presId="urn:microsoft.com/office/officeart/2005/8/layout/process2"/>
    <dgm:cxn modelId="{6DE7893B-5EC4-4209-8CBA-A3104B5B83E9}" type="presOf" srcId="{48052497-C1DD-4E52-ADC5-AFB0C7673583}" destId="{28114183-3190-4B1C-B733-CC57AE595D40}" srcOrd="0" destOrd="0" presId="urn:microsoft.com/office/officeart/2005/8/layout/process2"/>
    <dgm:cxn modelId="{9AC3FCF9-5F4F-4C52-9F9E-274A9BBE5A49}" srcId="{4DCE5F06-2AE6-408F-B74D-11C883AC1D5C}" destId="{81476023-A74E-42B8-B4D1-0674829AA200}" srcOrd="0" destOrd="0" parTransId="{4D0B7CDA-8FEE-430E-A5A0-9738A6AE6EAC}" sibTransId="{38BE4A5C-50EC-4E7A-8466-1FB07EA72855}"/>
    <dgm:cxn modelId="{2075A9FF-E27D-4DFF-8477-83B149C54498}" type="presOf" srcId="{C8559204-1E16-4E21-BF15-AEC740E525EA}" destId="{DD35FBA4-7508-44B7-B471-F2B9138D2B97}" srcOrd="0" destOrd="0" presId="urn:microsoft.com/office/officeart/2005/8/layout/process2"/>
    <dgm:cxn modelId="{AE650481-E16C-4C11-A7D5-552DE3C83796}" type="presOf" srcId="{81476023-A74E-42B8-B4D1-0674829AA200}" destId="{6AAA5920-E94E-4656-9F7C-101F25A3F033}" srcOrd="0" destOrd="1" presId="urn:microsoft.com/office/officeart/2005/8/layout/process2"/>
    <dgm:cxn modelId="{51CD2111-8216-4C81-A3D8-1C9EC24ECA43}" srcId="{38DF9610-5070-4AC7-9672-98696FD2CEB2}" destId="{279BC771-4E45-4E7F-B46E-F9869A93B700}" srcOrd="0" destOrd="0" parTransId="{A39422D5-DAD8-44DB-8A85-542A8247D0E7}" sibTransId="{D84E6D6F-DAD5-4034-B9E9-B7FF329A7EF9}"/>
    <dgm:cxn modelId="{DED3A147-39EF-487B-A02E-446D9D2205DE}" type="presOf" srcId="{7E69341B-2545-4CC9-896F-03222190C843}" destId="{698B7EBC-7D89-4E2D-B991-983268FECA59}" srcOrd="0" destOrd="1" presId="urn:microsoft.com/office/officeart/2005/8/layout/process2"/>
    <dgm:cxn modelId="{E785CBB0-E1C2-4D4A-A70E-818FCC8FBB83}" type="presParOf" srcId="{854DAE89-22EB-4904-962A-8AFBCDDDF561}" destId="{C82718BB-6C83-4FAA-9C35-CBD46E9E7214}" srcOrd="0" destOrd="0" presId="urn:microsoft.com/office/officeart/2005/8/layout/process2"/>
    <dgm:cxn modelId="{5C2AB15D-C091-494A-B3A5-A9FEEC9E9740}" type="presParOf" srcId="{854DAE89-22EB-4904-962A-8AFBCDDDF561}" destId="{DD35FBA4-7508-44B7-B471-F2B9138D2B97}" srcOrd="1" destOrd="0" presId="urn:microsoft.com/office/officeart/2005/8/layout/process2"/>
    <dgm:cxn modelId="{E7521EFF-F03C-42BF-92BC-FF503FEA4172}" type="presParOf" srcId="{DD35FBA4-7508-44B7-B471-F2B9138D2B97}" destId="{81001FA9-D692-42C1-83F3-54F4DC9120DD}" srcOrd="0" destOrd="0" presId="urn:microsoft.com/office/officeart/2005/8/layout/process2"/>
    <dgm:cxn modelId="{F79AC403-702A-4954-A891-702623E9C36F}" type="presParOf" srcId="{854DAE89-22EB-4904-962A-8AFBCDDDF561}" destId="{698B7EBC-7D89-4E2D-B991-983268FECA59}" srcOrd="2" destOrd="0" presId="urn:microsoft.com/office/officeart/2005/8/layout/process2"/>
    <dgm:cxn modelId="{9BC075DD-1BF6-4327-96F1-45D5EA2A3858}" type="presParOf" srcId="{854DAE89-22EB-4904-962A-8AFBCDDDF561}" destId="{28114183-3190-4B1C-B733-CC57AE595D40}" srcOrd="3" destOrd="0" presId="urn:microsoft.com/office/officeart/2005/8/layout/process2"/>
    <dgm:cxn modelId="{E6AE6BDC-1BFC-4ED2-A9E4-00103523817A}" type="presParOf" srcId="{28114183-3190-4B1C-B733-CC57AE595D40}" destId="{F25CCEA9-8B27-4B3B-9E78-48D08BD47CEA}" srcOrd="0" destOrd="0" presId="urn:microsoft.com/office/officeart/2005/8/layout/process2"/>
    <dgm:cxn modelId="{1A363B2B-83A0-410B-ADA0-6F0EE1C2B956}" type="presParOf" srcId="{854DAE89-22EB-4904-962A-8AFBCDDDF561}" destId="{6AAA5920-E94E-4656-9F7C-101F25A3F033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FB6B7-EFF1-47B5-9F9C-D02AE0B43127}">
      <dsp:nvSpPr>
        <dsp:cNvPr id="0" name=""/>
        <dsp:cNvSpPr/>
      </dsp:nvSpPr>
      <dsp:spPr>
        <a:xfrm>
          <a:off x="4344074" y="66082"/>
          <a:ext cx="4415726" cy="623470"/>
        </a:xfrm>
        <a:prstGeom prst="homePlate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32 Students</a:t>
          </a:r>
          <a:endParaRPr lang="en-US" sz="2400" kern="1200" dirty="0"/>
        </a:p>
      </dsp:txBody>
      <dsp:txXfrm>
        <a:off x="4344074" y="66082"/>
        <a:ext cx="4259859" cy="623470"/>
      </dsp:txXfrm>
    </dsp:sp>
    <dsp:sp modelId="{956A3D8D-260E-407E-AE4A-520885CDD6C0}">
      <dsp:nvSpPr>
        <dsp:cNvPr id="0" name=""/>
        <dsp:cNvSpPr/>
      </dsp:nvSpPr>
      <dsp:spPr>
        <a:xfrm>
          <a:off x="3199" y="617"/>
          <a:ext cx="4340875" cy="754400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Evergreen Elementary School	</a:t>
          </a:r>
          <a:endParaRPr lang="en-US" sz="2000" kern="1200" dirty="0"/>
        </a:p>
      </dsp:txBody>
      <dsp:txXfrm>
        <a:off x="40026" y="37444"/>
        <a:ext cx="4267221" cy="680746"/>
      </dsp:txXfrm>
    </dsp:sp>
    <dsp:sp modelId="{5B244767-7273-4779-A20B-5AAD6FA173EA}">
      <dsp:nvSpPr>
        <dsp:cNvPr id="0" name=""/>
        <dsp:cNvSpPr/>
      </dsp:nvSpPr>
      <dsp:spPr>
        <a:xfrm>
          <a:off x="4344042" y="889064"/>
          <a:ext cx="4415726" cy="623470"/>
        </a:xfrm>
        <a:prstGeom prst="homePlate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4 Students</a:t>
          </a:r>
          <a:endParaRPr lang="en-US" sz="2400" kern="1200" dirty="0"/>
        </a:p>
      </dsp:txBody>
      <dsp:txXfrm>
        <a:off x="4344042" y="889064"/>
        <a:ext cx="4259859" cy="623470"/>
      </dsp:txXfrm>
    </dsp:sp>
    <dsp:sp modelId="{D6992F33-FC03-49BA-BE35-51FDB57E0F64}">
      <dsp:nvSpPr>
        <dsp:cNvPr id="0" name=""/>
        <dsp:cNvSpPr/>
      </dsp:nvSpPr>
      <dsp:spPr>
        <a:xfrm>
          <a:off x="3231" y="823599"/>
          <a:ext cx="4340810" cy="754400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Hatley Elementary School</a:t>
          </a:r>
          <a:endParaRPr lang="en-US" sz="2000" kern="1200" dirty="0"/>
        </a:p>
      </dsp:txBody>
      <dsp:txXfrm>
        <a:off x="40058" y="860426"/>
        <a:ext cx="4267156" cy="680746"/>
      </dsp:txXfrm>
    </dsp:sp>
    <dsp:sp modelId="{006879EF-8B76-485D-8BD8-DC45630BD593}">
      <dsp:nvSpPr>
        <dsp:cNvPr id="0" name=""/>
        <dsp:cNvSpPr/>
      </dsp:nvSpPr>
      <dsp:spPr>
        <a:xfrm>
          <a:off x="4344042" y="1712047"/>
          <a:ext cx="4415726" cy="623470"/>
        </a:xfrm>
        <a:prstGeom prst="homePlate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59 Students</a:t>
          </a:r>
          <a:endParaRPr lang="en-US" sz="2400" kern="1200" dirty="0"/>
        </a:p>
      </dsp:txBody>
      <dsp:txXfrm>
        <a:off x="4344042" y="1712047"/>
        <a:ext cx="4259859" cy="623470"/>
      </dsp:txXfrm>
    </dsp:sp>
    <dsp:sp modelId="{47EE04BF-2145-4245-9D9A-F8578FF25BE3}">
      <dsp:nvSpPr>
        <dsp:cNvPr id="0" name=""/>
        <dsp:cNvSpPr/>
      </dsp:nvSpPr>
      <dsp:spPr>
        <a:xfrm>
          <a:off x="3231" y="1646582"/>
          <a:ext cx="4340810" cy="754400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Mountain Bay Elementary School</a:t>
          </a:r>
          <a:endParaRPr lang="en-US" sz="2000" kern="1200" dirty="0"/>
        </a:p>
      </dsp:txBody>
      <dsp:txXfrm>
        <a:off x="40058" y="1683409"/>
        <a:ext cx="4267156" cy="680746"/>
      </dsp:txXfrm>
    </dsp:sp>
    <dsp:sp modelId="{EC3E9FDD-680E-430A-81B1-530B65C296D4}">
      <dsp:nvSpPr>
        <dsp:cNvPr id="0" name=""/>
        <dsp:cNvSpPr/>
      </dsp:nvSpPr>
      <dsp:spPr>
        <a:xfrm>
          <a:off x="4345304" y="2535029"/>
          <a:ext cx="4415726" cy="623470"/>
        </a:xfrm>
        <a:prstGeom prst="homePlate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22 Students</a:t>
          </a:r>
          <a:endParaRPr lang="en-US" sz="2400" kern="1200" dirty="0"/>
        </a:p>
      </dsp:txBody>
      <dsp:txXfrm>
        <a:off x="4345304" y="2535029"/>
        <a:ext cx="4259859" cy="623470"/>
      </dsp:txXfrm>
    </dsp:sp>
    <dsp:sp modelId="{6934F36C-994D-45D3-8B7D-FD4BE22C13A3}">
      <dsp:nvSpPr>
        <dsp:cNvPr id="0" name=""/>
        <dsp:cNvSpPr/>
      </dsp:nvSpPr>
      <dsp:spPr>
        <a:xfrm>
          <a:off x="1968" y="2469564"/>
          <a:ext cx="4343336" cy="754400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Riverside Elementary School</a:t>
          </a:r>
          <a:endParaRPr lang="en-US" sz="2000" kern="1200" dirty="0"/>
        </a:p>
      </dsp:txBody>
      <dsp:txXfrm>
        <a:off x="38795" y="2506391"/>
        <a:ext cx="4269682" cy="680746"/>
      </dsp:txXfrm>
    </dsp:sp>
    <dsp:sp modelId="{72EB2D31-3D98-4D05-9DD8-A1B78D386FC1}">
      <dsp:nvSpPr>
        <dsp:cNvPr id="0" name=""/>
        <dsp:cNvSpPr/>
      </dsp:nvSpPr>
      <dsp:spPr>
        <a:xfrm>
          <a:off x="4342795" y="3358011"/>
          <a:ext cx="4415726" cy="623470"/>
        </a:xfrm>
        <a:prstGeom prst="homePlate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40 Students</a:t>
          </a:r>
          <a:endParaRPr lang="en-US" sz="2400" kern="1200" dirty="0"/>
        </a:p>
      </dsp:txBody>
      <dsp:txXfrm>
        <a:off x="4342795" y="3358011"/>
        <a:ext cx="4259859" cy="623470"/>
      </dsp:txXfrm>
    </dsp:sp>
    <dsp:sp modelId="{AC41DF7A-4C61-4DC5-A435-B0F50E98CDD6}">
      <dsp:nvSpPr>
        <dsp:cNvPr id="0" name=""/>
        <dsp:cNvSpPr/>
      </dsp:nvSpPr>
      <dsp:spPr>
        <a:xfrm>
          <a:off x="4478" y="3292546"/>
          <a:ext cx="4338316" cy="754400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Rothschild Elementary School</a:t>
          </a:r>
          <a:endParaRPr lang="en-US" sz="2000" kern="1200" dirty="0"/>
        </a:p>
      </dsp:txBody>
      <dsp:txXfrm>
        <a:off x="41305" y="3329373"/>
        <a:ext cx="4264662" cy="680746"/>
      </dsp:txXfrm>
    </dsp:sp>
    <dsp:sp modelId="{123A8249-3778-4787-BAD3-67C629E446CE}">
      <dsp:nvSpPr>
        <dsp:cNvPr id="0" name=""/>
        <dsp:cNvSpPr/>
      </dsp:nvSpPr>
      <dsp:spPr>
        <a:xfrm>
          <a:off x="4342746" y="4180994"/>
          <a:ext cx="4415726" cy="623470"/>
        </a:xfrm>
        <a:prstGeom prst="homePlate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152 Students</a:t>
          </a:r>
          <a:endParaRPr lang="en-US" sz="2400" kern="1200" dirty="0"/>
        </a:p>
      </dsp:txBody>
      <dsp:txXfrm>
        <a:off x="4342746" y="4180994"/>
        <a:ext cx="4259859" cy="623470"/>
      </dsp:txXfrm>
    </dsp:sp>
    <dsp:sp modelId="{86AFE74C-CE49-483F-9E1B-30EED314AC9E}">
      <dsp:nvSpPr>
        <dsp:cNvPr id="0" name=""/>
        <dsp:cNvSpPr/>
      </dsp:nvSpPr>
      <dsp:spPr>
        <a:xfrm>
          <a:off x="4527" y="4115529"/>
          <a:ext cx="4338219" cy="754400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Weston Elementary School</a:t>
          </a:r>
          <a:endParaRPr lang="en-US" sz="2000" kern="1200" dirty="0"/>
        </a:p>
      </dsp:txBody>
      <dsp:txXfrm>
        <a:off x="41354" y="4152356"/>
        <a:ext cx="4264565" cy="680746"/>
      </dsp:txXfrm>
    </dsp:sp>
    <dsp:sp modelId="{0FCCEB37-ADF4-45BF-9D45-4C3F97DABCCF}">
      <dsp:nvSpPr>
        <dsp:cNvPr id="0" name=""/>
        <dsp:cNvSpPr/>
      </dsp:nvSpPr>
      <dsp:spPr>
        <a:xfrm>
          <a:off x="5659583" y="4952999"/>
          <a:ext cx="3103416" cy="593109"/>
        </a:xfrm>
        <a:prstGeom prst="homePlate">
          <a:avLst/>
        </a:prstGeom>
        <a:gradFill rotWithShape="1">
          <a:gsLst>
            <a:gs pos="0">
              <a:schemeClr val="accent3">
                <a:tint val="62000"/>
                <a:satMod val="180000"/>
              </a:schemeClr>
            </a:gs>
            <a:gs pos="65000">
              <a:schemeClr val="accent3">
                <a:tint val="32000"/>
                <a:satMod val="250000"/>
              </a:schemeClr>
            </a:gs>
            <a:gs pos="100000">
              <a:schemeClr val="accent3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309 Students</a:t>
          </a:r>
          <a:endParaRPr lang="en-US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/>
        </a:p>
      </dsp:txBody>
      <dsp:txXfrm>
        <a:off x="5659583" y="4952999"/>
        <a:ext cx="2955139" cy="593109"/>
      </dsp:txXfrm>
    </dsp:sp>
    <dsp:sp modelId="{C1D25E9F-9D05-4F02-AE87-DBD896EA49C8}">
      <dsp:nvSpPr>
        <dsp:cNvPr id="0" name=""/>
        <dsp:cNvSpPr/>
      </dsp:nvSpPr>
      <dsp:spPr>
        <a:xfrm>
          <a:off x="3463689" y="4939129"/>
          <a:ext cx="2175116" cy="623470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Total</a:t>
          </a:r>
          <a:r>
            <a:rPr lang="en-US" sz="2400" kern="1200" dirty="0" smtClean="0"/>
            <a:t> </a:t>
          </a:r>
          <a:endParaRPr lang="en-US" sz="2400" kern="1200" dirty="0"/>
        </a:p>
      </dsp:txBody>
      <dsp:txXfrm>
        <a:off x="3494124" y="4969564"/>
        <a:ext cx="2114246" cy="562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718BB-6C83-4FAA-9C35-CBD46E9E7214}">
      <dsp:nvSpPr>
        <dsp:cNvPr id="0" name=""/>
        <dsp:cNvSpPr/>
      </dsp:nvSpPr>
      <dsp:spPr>
        <a:xfrm>
          <a:off x="1776093" y="0"/>
          <a:ext cx="4677413" cy="13906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Home Language Survey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Identify home language(s) other than English</a:t>
          </a:r>
          <a:endParaRPr lang="en-US" sz="1400" kern="1200" dirty="0"/>
        </a:p>
      </dsp:txBody>
      <dsp:txXfrm>
        <a:off x="1816824" y="40731"/>
        <a:ext cx="4595951" cy="1309188"/>
      </dsp:txXfrm>
    </dsp:sp>
    <dsp:sp modelId="{DD35FBA4-7508-44B7-B471-F2B9138D2B97}">
      <dsp:nvSpPr>
        <dsp:cNvPr id="0" name=""/>
        <dsp:cNvSpPr/>
      </dsp:nvSpPr>
      <dsp:spPr>
        <a:xfrm rot="5400000">
          <a:off x="3854053" y="1425416"/>
          <a:ext cx="521493" cy="625792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3927062" y="1477565"/>
        <a:ext cx="375476" cy="365045"/>
      </dsp:txXfrm>
    </dsp:sp>
    <dsp:sp modelId="{698B7EBC-7D89-4E2D-B991-983268FECA59}">
      <dsp:nvSpPr>
        <dsp:cNvPr id="0" name=""/>
        <dsp:cNvSpPr/>
      </dsp:nvSpPr>
      <dsp:spPr>
        <a:xfrm>
          <a:off x="1776093" y="2085975"/>
          <a:ext cx="4677413" cy="13906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English Proficiency Screener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WAPT or WIDA Model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Records of previous language assessments</a:t>
          </a:r>
          <a:endParaRPr lang="en-US" sz="1400" kern="1200" dirty="0"/>
        </a:p>
      </dsp:txBody>
      <dsp:txXfrm>
        <a:off x="1816824" y="2126706"/>
        <a:ext cx="4595951" cy="1309188"/>
      </dsp:txXfrm>
    </dsp:sp>
    <dsp:sp modelId="{28114183-3190-4B1C-B733-CC57AE595D40}">
      <dsp:nvSpPr>
        <dsp:cNvPr id="0" name=""/>
        <dsp:cNvSpPr/>
      </dsp:nvSpPr>
      <dsp:spPr>
        <a:xfrm rot="5400000">
          <a:off x="3854053" y="3511391"/>
          <a:ext cx="521493" cy="625792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3927062" y="3563540"/>
        <a:ext cx="375476" cy="365045"/>
      </dsp:txXfrm>
    </dsp:sp>
    <dsp:sp modelId="{6AAA5920-E94E-4656-9F7C-101F25A3F033}">
      <dsp:nvSpPr>
        <dsp:cNvPr id="0" name=""/>
        <dsp:cNvSpPr/>
      </dsp:nvSpPr>
      <dsp:spPr>
        <a:xfrm>
          <a:off x="1776093" y="4171950"/>
          <a:ext cx="4677413" cy="13906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Language Development Plan (LDP)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Test accommodations, service plan, individualized language objectives, classroom accommodations, and permission for services</a:t>
          </a:r>
          <a:endParaRPr lang="en-US" sz="1400" kern="1200" dirty="0"/>
        </a:p>
      </dsp:txBody>
      <dsp:txXfrm>
        <a:off x="1816824" y="4212681"/>
        <a:ext cx="4595951" cy="1309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E8B268-18B1-49D3-8BE4-DD3FB228157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BCB84C-245A-4A35-87E6-857039D5A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E8B268-18B1-49D3-8BE4-DD3FB228157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CB84C-245A-4A35-87E6-857039D5A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5" y="274642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E8B268-18B1-49D3-8BE4-DD3FB228157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CB84C-245A-4A35-87E6-857039D5A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B268-18B1-49D3-8BE4-DD3FB228157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B84C-245A-4A35-87E6-857039D5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36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B268-18B1-49D3-8BE4-DD3FB228157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B84C-245A-4A35-87E6-857039D5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6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B268-18B1-49D3-8BE4-DD3FB228157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B84C-245A-4A35-87E6-857039D5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88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B268-18B1-49D3-8BE4-DD3FB228157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B84C-245A-4A35-87E6-857039D5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92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B268-18B1-49D3-8BE4-DD3FB228157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B84C-245A-4A35-87E6-857039D5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76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B268-18B1-49D3-8BE4-DD3FB228157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B84C-245A-4A35-87E6-857039D5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14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B268-18B1-49D3-8BE4-DD3FB228157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B84C-245A-4A35-87E6-857039D5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18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B268-18B1-49D3-8BE4-DD3FB228157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B84C-245A-4A35-87E6-857039D5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7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E8B268-18B1-49D3-8BE4-DD3FB228157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CB84C-245A-4A35-87E6-857039D5AA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B268-18B1-49D3-8BE4-DD3FB228157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B84C-245A-4A35-87E6-857039D5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59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B268-18B1-49D3-8BE4-DD3FB228157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B84C-245A-4A35-87E6-857039D5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1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B268-18B1-49D3-8BE4-DD3FB228157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B84C-245A-4A35-87E6-857039D5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8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E8B268-18B1-49D3-8BE4-DD3FB228157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CB84C-245A-4A35-87E6-857039D5AA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E8B268-18B1-49D3-8BE4-DD3FB228157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CB84C-245A-4A35-87E6-857039D5AA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9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2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E8B268-18B1-49D3-8BE4-DD3FB228157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CB84C-245A-4A35-87E6-857039D5AA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E8B268-18B1-49D3-8BE4-DD3FB228157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CB84C-245A-4A35-87E6-857039D5AAD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E8B268-18B1-49D3-8BE4-DD3FB228157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CB84C-245A-4A35-87E6-857039D5A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E8B268-18B1-49D3-8BE4-DD3FB228157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CB84C-245A-4A35-87E6-857039D5AA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4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E8B268-18B1-49D3-8BE4-DD3FB228157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4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BCB84C-245A-4A35-87E6-857039D5AAD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4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8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8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E8B268-18B1-49D3-8BE4-DD3FB228157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4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BCB84C-245A-4A35-87E6-857039D5AA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8B268-18B1-49D3-8BE4-DD3FB228157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CB84C-245A-4A35-87E6-857039D5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9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da.us/" TargetMode="External"/><Relationship Id="rId2" Type="http://schemas.openxmlformats.org/officeDocument/2006/relationships/hyperlink" Target="http://www.cesa9.k12.wi.us/programs/Survival_Guide--CESA9.pdf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772400" cy="1829761"/>
          </a:xfrm>
        </p:spPr>
        <p:txBody>
          <a:bodyPr/>
          <a:lstStyle/>
          <a:p>
            <a:r>
              <a:rPr lang="en-US" dirty="0" smtClean="0"/>
              <a:t>D.C. Everest Elementary ELL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January 2013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2819400" cy="121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7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11893"/>
          </a:xfrm>
        </p:spPr>
        <p:txBody>
          <a:bodyPr>
            <a:normAutofit/>
          </a:bodyPr>
          <a:lstStyle/>
          <a:p>
            <a:r>
              <a:rPr lang="en-US" dirty="0" smtClean="0"/>
              <a:t>ELL Staff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“A Teacher’s Survival Guide : Getting Started Working with English Language Learners”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Student Language Development Plan (LDP)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>
                <a:hlinkClick r:id="rId3"/>
              </a:rPr>
              <a:t>WIDA (World-Class Instructional Design and Assessment)</a:t>
            </a:r>
            <a:endParaRPr lang="en-US" dirty="0" smtClean="0"/>
          </a:p>
          <a:p>
            <a:pPr lvl="1"/>
            <a:r>
              <a:rPr lang="en-US" dirty="0" smtClean="0"/>
              <a:t>Can-Do Descriptors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6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elementary ELL staff would like to thank you for your continued support with the ELL students in our district.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07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ELP </a:t>
            </a:r>
            <a:r>
              <a:rPr lang="en-US" dirty="0"/>
              <a:t>6 in grades K-12 by achieving a composite (overall) score of 6.0 on </a:t>
            </a:r>
            <a:r>
              <a:rPr lang="en-US" i="1" dirty="0"/>
              <a:t>ACCESS for ELLs</a:t>
            </a:r>
            <a:r>
              <a:rPr lang="en-US" dirty="0"/>
              <a:t>, Wisconsin’s English-language proficiency assessment; </a:t>
            </a:r>
          </a:p>
          <a:p>
            <a:pPr marL="109728" indent="0">
              <a:buNone/>
            </a:pPr>
            <a:r>
              <a:rPr lang="en-US" dirty="0" smtClean="0"/>
              <a:t>OR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ELP </a:t>
            </a:r>
            <a:r>
              <a:rPr lang="en-US" dirty="0"/>
              <a:t>6 in grades 4- 12 by achieving a composite (overall) score of 5.0 or above plus a minimum literacy </a:t>
            </a:r>
            <a:r>
              <a:rPr lang="en-US" dirty="0" err="1"/>
              <a:t>subscore</a:t>
            </a:r>
            <a:r>
              <a:rPr lang="en-US" dirty="0"/>
              <a:t> of 5.0 or above on the </a:t>
            </a:r>
            <a:r>
              <a:rPr lang="en-US" i="1" dirty="0"/>
              <a:t>ACCESS for ELLs.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Reclassification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6019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1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839200" cy="5204568"/>
          </a:xfrm>
        </p:spPr>
        <p:txBody>
          <a:bodyPr>
            <a:normAutofit fontScale="62500" lnSpcReduction="20000"/>
          </a:bodyPr>
          <a:lstStyle/>
          <a:p>
            <a:endParaRPr lang="en-US" sz="2900" dirty="0"/>
          </a:p>
          <a:p>
            <a:r>
              <a:rPr lang="en-US" sz="3200" u="sng" dirty="0"/>
              <a:t>Limited English Proficient (ELP 5) to Fully English Proficient (ELP 6)</a:t>
            </a:r>
            <a:r>
              <a:rPr lang="en-US" sz="3200" b="1" u="sng" dirty="0"/>
              <a:t>. </a:t>
            </a:r>
            <a:endParaRPr lang="en-US" sz="3200" b="1" u="sng" dirty="0" smtClean="0"/>
          </a:p>
          <a:p>
            <a:pPr lvl="1"/>
            <a:r>
              <a:rPr lang="en-US" sz="2900" dirty="0" smtClean="0"/>
              <a:t>Students </a:t>
            </a:r>
            <a:r>
              <a:rPr lang="en-US" sz="2900" dirty="0"/>
              <a:t>may be manually reclassified by districts to Fully English Proficient status (ELP 6) when the student achieves a composite (overall) score of 5.0 or above on the </a:t>
            </a:r>
            <a:r>
              <a:rPr lang="en-US" sz="2900" i="1" dirty="0"/>
              <a:t>ACCESS for ELLs </a:t>
            </a:r>
            <a:r>
              <a:rPr lang="en-US" sz="2900" u="sng" dirty="0"/>
              <a:t>and </a:t>
            </a:r>
            <a:r>
              <a:rPr lang="en-US" sz="2900" dirty="0"/>
              <a:t>the student shows clear evidence of English proficiency, but was not automatically reclassified because the student did not meet the Literacy </a:t>
            </a:r>
            <a:r>
              <a:rPr lang="en-US" sz="2900" dirty="0" err="1"/>
              <a:t>subscore</a:t>
            </a:r>
            <a:r>
              <a:rPr lang="en-US" sz="2900" dirty="0"/>
              <a:t> benchmark. </a:t>
            </a:r>
          </a:p>
          <a:p>
            <a:endParaRPr lang="en-US" sz="3200" dirty="0"/>
          </a:p>
          <a:p>
            <a:r>
              <a:rPr lang="en-US" sz="3200" dirty="0" smtClean="0"/>
              <a:t> </a:t>
            </a:r>
            <a:r>
              <a:rPr lang="en-US" sz="3200" u="sng" dirty="0"/>
              <a:t>Fully English Proficient (ELP 6) to Limited English Proficient (ELP 5) </a:t>
            </a:r>
            <a:r>
              <a:rPr lang="en-US" sz="3200" dirty="0"/>
              <a:t>. </a:t>
            </a:r>
            <a:endParaRPr lang="en-US" sz="3200" dirty="0" smtClean="0"/>
          </a:p>
          <a:p>
            <a:pPr lvl="1"/>
            <a:r>
              <a:rPr lang="en-US" sz="2900" dirty="0" smtClean="0"/>
              <a:t>Students </a:t>
            </a:r>
            <a:r>
              <a:rPr lang="en-US" sz="2900" dirty="0"/>
              <a:t>who were automatically reclassified to Fully English Proficient status (ELP 6) may be manually reclassified to ELP 5 and maintain their English Language Learner (ELL)/Limited English Proficiency (LEP) status. If observations and academic performance indicate that a student should maintain their LEP status, the language level code in ISES (Individual Student Enrollment System) may be manually changed to an ELP 5, continuing the student’s LEP status.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Reclassification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6239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76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857046"/>
              </p:ext>
            </p:extLst>
          </p:nvPr>
        </p:nvGraphicFramePr>
        <p:xfrm>
          <a:off x="152400" y="1143000"/>
          <a:ext cx="8763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ELL Demographics by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11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Spanish</a:t>
            </a:r>
          </a:p>
          <a:p>
            <a:r>
              <a:rPr lang="en-US" dirty="0" smtClean="0"/>
              <a:t>Laotian</a:t>
            </a:r>
          </a:p>
          <a:p>
            <a:r>
              <a:rPr lang="en-US" dirty="0" smtClean="0"/>
              <a:t>Chinese</a:t>
            </a:r>
          </a:p>
          <a:p>
            <a:r>
              <a:rPr lang="en-US" dirty="0" smtClean="0"/>
              <a:t>Cambodian</a:t>
            </a:r>
          </a:p>
          <a:p>
            <a:r>
              <a:rPr lang="en-US" dirty="0" smtClean="0"/>
              <a:t>Hmong</a:t>
            </a:r>
          </a:p>
          <a:p>
            <a:r>
              <a:rPr lang="en-US" dirty="0" smtClean="0"/>
              <a:t>Ukrainian</a:t>
            </a:r>
          </a:p>
          <a:p>
            <a:r>
              <a:rPr lang="en-US" dirty="0" smtClean="0"/>
              <a:t>Vietnamese</a:t>
            </a:r>
          </a:p>
          <a:p>
            <a:r>
              <a:rPr lang="en-US" dirty="0" smtClean="0"/>
              <a:t>Nepali</a:t>
            </a:r>
          </a:p>
          <a:p>
            <a:r>
              <a:rPr lang="en-US" dirty="0" smtClean="0"/>
              <a:t>Pashto/Urdu</a:t>
            </a:r>
          </a:p>
          <a:p>
            <a:r>
              <a:rPr lang="en-US" dirty="0" smtClean="0"/>
              <a:t>Arabic</a:t>
            </a:r>
          </a:p>
          <a:p>
            <a:r>
              <a:rPr lang="en-US" dirty="0" smtClean="0"/>
              <a:t>Russian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Languages Spoken in the District at the Elementary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676400"/>
            <a:ext cx="5258872" cy="350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64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Initial Identification of ELL Students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674860"/>
              </p:ext>
            </p:extLst>
          </p:nvPr>
        </p:nvGraphicFramePr>
        <p:xfrm>
          <a:off x="457200" y="838200"/>
          <a:ext cx="8229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426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English Proficiency 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Levels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Ice Cream Model</a:t>
            </a:r>
            <a:endParaRPr lang="en-US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936" y="810885"/>
            <a:ext cx="3116264" cy="4528672"/>
          </a:xfrm>
        </p:spPr>
      </p:pic>
      <p:sp>
        <p:nvSpPr>
          <p:cNvPr id="15" name="Content Placeholder 1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6- Reaching</a:t>
            </a:r>
          </a:p>
          <a:p>
            <a:r>
              <a:rPr lang="en-US" sz="3600" dirty="0"/>
              <a:t>5- Bridging</a:t>
            </a:r>
          </a:p>
          <a:p>
            <a:r>
              <a:rPr lang="en-US" sz="3600" dirty="0"/>
              <a:t>4- Expanding</a:t>
            </a:r>
          </a:p>
          <a:p>
            <a:r>
              <a:rPr lang="en-US" sz="3600" dirty="0"/>
              <a:t>3- Developing</a:t>
            </a:r>
          </a:p>
          <a:p>
            <a:r>
              <a:rPr lang="en-US" sz="3600" dirty="0"/>
              <a:t>2- Beginning</a:t>
            </a:r>
          </a:p>
          <a:p>
            <a:r>
              <a:rPr lang="en-US" sz="3600" dirty="0"/>
              <a:t>1- </a:t>
            </a:r>
            <a:r>
              <a:rPr lang="en-US" sz="3600" dirty="0" smtClean="0"/>
              <a:t>Entering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320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Pull-Out Support</a:t>
            </a:r>
          </a:p>
          <a:p>
            <a:endParaRPr lang="en-US" dirty="0" smtClean="0"/>
          </a:p>
          <a:p>
            <a:r>
              <a:rPr lang="en-US" dirty="0" smtClean="0"/>
              <a:t>Push-In Support (Inclusionary Support)</a:t>
            </a:r>
          </a:p>
          <a:p>
            <a:endParaRPr lang="en-US" dirty="0" smtClean="0"/>
          </a:p>
          <a:p>
            <a:r>
              <a:rPr lang="en-US" dirty="0" smtClean="0"/>
              <a:t>1:1 Support</a:t>
            </a:r>
          </a:p>
          <a:p>
            <a:endParaRPr lang="en-US" dirty="0" smtClean="0"/>
          </a:p>
          <a:p>
            <a:r>
              <a:rPr lang="en-US" dirty="0" smtClean="0"/>
              <a:t>Bilingual Support</a:t>
            </a:r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ELL Services Available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945" y="3975711"/>
            <a:ext cx="4819650" cy="252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58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8005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It is a standards-based criterion referenced English language proficiency test designed to measure English language learners’ social and academic proficiency in English.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Who takes it?</a:t>
            </a:r>
          </a:p>
          <a:p>
            <a:pPr lvl="1"/>
            <a:r>
              <a:rPr lang="en-US" dirty="0" smtClean="0"/>
              <a:t>Every identified English Language Learner including those who have refused services.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does it take place?</a:t>
            </a:r>
          </a:p>
          <a:p>
            <a:pPr lvl="1"/>
            <a:r>
              <a:rPr lang="en-US" dirty="0" smtClean="0"/>
              <a:t>Beginning December – Mid February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is it administered?</a:t>
            </a:r>
          </a:p>
          <a:p>
            <a:pPr lvl="1"/>
            <a:r>
              <a:rPr lang="en-US" dirty="0" smtClean="0"/>
              <a:t>Kindergarten: One 45 minute session with outside proctor</a:t>
            </a:r>
          </a:p>
          <a:p>
            <a:pPr lvl="1"/>
            <a:r>
              <a:rPr lang="en-US" dirty="0" smtClean="0"/>
              <a:t>Grades 1-5: </a:t>
            </a:r>
          </a:p>
          <a:p>
            <a:pPr lvl="2"/>
            <a:r>
              <a:rPr lang="en-US" dirty="0" smtClean="0"/>
              <a:t>One-20 minute individual speaking session with outside proctor</a:t>
            </a:r>
          </a:p>
          <a:p>
            <a:pPr lvl="2"/>
            <a:r>
              <a:rPr lang="en-US" dirty="0" smtClean="0"/>
              <a:t>Two- 75 minute group sessions for listening, reading, and writing with ELL teacher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Testing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0"/>
            <a:ext cx="3505200" cy="158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8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47800"/>
            <a:ext cx="8212666" cy="4724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3345"/>
            <a:ext cx="2020303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86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07204" y="464127"/>
            <a:ext cx="4047462" cy="1295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Exit Criteria</a:t>
            </a:r>
            <a:endParaRPr lang="en-US" sz="4800" dirty="0"/>
          </a:p>
        </p:txBody>
      </p:sp>
      <p:sp>
        <p:nvSpPr>
          <p:cNvPr id="14" name="Rectangle 13"/>
          <p:cNvSpPr/>
          <p:nvPr/>
        </p:nvSpPr>
        <p:spPr>
          <a:xfrm>
            <a:off x="4840166" y="3320890"/>
            <a:ext cx="3429000" cy="17214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Manual Reclassification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52055" y="3334745"/>
            <a:ext cx="3407285" cy="17214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>
              <a:hlinkClick r:id="rId3" action="ppaction://hlinksldjump"/>
            </a:endParaRPr>
          </a:p>
          <a:p>
            <a:endParaRPr lang="en-US" dirty="0">
              <a:hlinkClick r:id="rId3" action="ppaction://hlinksldjump"/>
            </a:endParaRPr>
          </a:p>
          <a:p>
            <a:r>
              <a:rPr lang="en-US" dirty="0" smtClean="0">
                <a:hlinkClick r:id="rId3" action="ppaction://hlinksldjump"/>
              </a:rPr>
              <a:t>Automatic  Reclassification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 rot="1431014">
            <a:off x="2698548" y="2065379"/>
            <a:ext cx="609600" cy="1182766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753614" y="2171046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OR</a:t>
            </a:r>
            <a:endParaRPr lang="en-US" sz="5400" dirty="0"/>
          </a:p>
        </p:txBody>
      </p:sp>
      <p:sp>
        <p:nvSpPr>
          <p:cNvPr id="20" name="Down Arrow 19"/>
          <p:cNvSpPr/>
          <p:nvPr/>
        </p:nvSpPr>
        <p:spPr>
          <a:xfrm rot="19675930">
            <a:off x="5753873" y="2041328"/>
            <a:ext cx="609600" cy="1182766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951" y="5609022"/>
            <a:ext cx="2202340" cy="124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6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549</Words>
  <Application>Microsoft Office PowerPoint</Application>
  <PresentationFormat>On-screen Show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Concourse</vt:lpstr>
      <vt:lpstr>Office Theme</vt:lpstr>
      <vt:lpstr>D.C. Everest Elementary ELL Program</vt:lpstr>
      <vt:lpstr>ELL Demographics by School</vt:lpstr>
      <vt:lpstr>Languages Spoken in the District at the Elementary Level</vt:lpstr>
      <vt:lpstr>Initial Identification of ELL Students</vt:lpstr>
      <vt:lpstr>English Proficiency </vt:lpstr>
      <vt:lpstr>Types of ELL Services Available</vt:lpstr>
      <vt:lpstr>ACCESS Testing</vt:lpstr>
      <vt:lpstr>PowerPoint Presentation</vt:lpstr>
      <vt:lpstr>PowerPoint Presentation</vt:lpstr>
      <vt:lpstr>Resources </vt:lpstr>
      <vt:lpstr>Closing </vt:lpstr>
      <vt:lpstr>Automatic Reclassification</vt:lpstr>
      <vt:lpstr>Manual Reclassification</vt:lpstr>
    </vt:vector>
  </TitlesOfParts>
  <Company>DC Everest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Educator ELL Support</dc:title>
  <dc:creator>DC Everest Schools</dc:creator>
  <cp:lastModifiedBy>Owner</cp:lastModifiedBy>
  <cp:revision>19</cp:revision>
  <dcterms:created xsi:type="dcterms:W3CDTF">2013-01-21T14:35:42Z</dcterms:created>
  <dcterms:modified xsi:type="dcterms:W3CDTF">2013-01-29T04:41:18Z</dcterms:modified>
</cp:coreProperties>
</file>